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1"/>
  </p:notesMasterIdLst>
  <p:sldIdLst>
    <p:sldId id="256" r:id="rId2"/>
    <p:sldId id="269" r:id="rId3"/>
    <p:sldId id="270" r:id="rId4"/>
    <p:sldId id="273" r:id="rId5"/>
    <p:sldId id="274" r:id="rId6"/>
    <p:sldId id="284" r:id="rId7"/>
    <p:sldId id="285" r:id="rId8"/>
    <p:sldId id="272" r:id="rId9"/>
    <p:sldId id="261" r:id="rId10"/>
    <p:sldId id="282" r:id="rId11"/>
    <p:sldId id="286" r:id="rId12"/>
    <p:sldId id="287" r:id="rId13"/>
    <p:sldId id="288" r:id="rId14"/>
    <p:sldId id="265" r:id="rId15"/>
    <p:sldId id="289" r:id="rId16"/>
    <p:sldId id="275" r:id="rId17"/>
    <p:sldId id="276" r:id="rId18"/>
    <p:sldId id="283" r:id="rId19"/>
    <p:sldId id="280" r:id="rId20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61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4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4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F8356-8E91-4F61-B55B-812CF7F936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AABA40-F064-499A-B4C7-73773C14202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Introducción.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0199EE-3C88-468E-B176-39DDBB493341}" type="parTrans" cxnId="{09CC58AC-6F87-44DA-B514-803E548B9368}">
      <dgm:prSet/>
      <dgm:spPr/>
      <dgm:t>
        <a:bodyPr/>
        <a:lstStyle/>
        <a:p>
          <a:endParaRPr lang="en-US"/>
        </a:p>
      </dgm:t>
    </dgm:pt>
    <dgm:pt modelId="{AF0DA329-961C-47FD-9B0E-408FFAF3E237}" type="sibTrans" cxnId="{09CC58AC-6F87-44DA-B514-803E548B93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2F3DF7-DDC0-420A-BAC9-BE09AD8845D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Problemática o situación abordada.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0681B6-B606-46D0-BEEC-48839D1BBD45}" type="parTrans" cxnId="{485819B5-39E4-466F-BE63-E740F9B21010}">
      <dgm:prSet/>
      <dgm:spPr/>
      <dgm:t>
        <a:bodyPr/>
        <a:lstStyle/>
        <a:p>
          <a:endParaRPr lang="en-US"/>
        </a:p>
      </dgm:t>
    </dgm:pt>
    <dgm:pt modelId="{7434FFB9-FEC7-4771-8F1A-53F847E07E25}" type="sibTrans" cxnId="{485819B5-39E4-466F-BE63-E740F9B210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DCB19A-8896-4FE8-A26D-0430F7E1409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Objetivos del Proyecto.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396DDE-FEAB-43DF-A6EF-A362DC7D2DDA}" type="parTrans" cxnId="{DDFB511C-9A9F-4F31-9C29-98782754F8A1}">
      <dgm:prSet/>
      <dgm:spPr/>
      <dgm:t>
        <a:bodyPr/>
        <a:lstStyle/>
        <a:p>
          <a:endParaRPr lang="en-US"/>
        </a:p>
      </dgm:t>
    </dgm:pt>
    <dgm:pt modelId="{CC718104-F87E-4AAC-9E04-64C67B3CAB5F}" type="sibTrans" cxnId="{DDFB511C-9A9F-4F31-9C29-98782754F8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20B727-A41C-4FC5-91F8-6039FC40D26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Metodología Implementada.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8B9A87-CE51-44EB-A34B-D8C958DF4B04}" type="parTrans" cxnId="{C2CB33B4-183A-4C97-AD14-807ABC2863EC}">
      <dgm:prSet/>
      <dgm:spPr/>
      <dgm:t>
        <a:bodyPr/>
        <a:lstStyle/>
        <a:p>
          <a:endParaRPr lang="en-US"/>
        </a:p>
      </dgm:t>
    </dgm:pt>
    <dgm:pt modelId="{38ECD411-373D-4EB9-93B4-537E126C750F}" type="sibTrans" cxnId="{C2CB33B4-183A-4C97-AD14-807ABC2863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CAE526-3EE2-46C6-B919-4FF9F6A0307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Tiempo Asociado al Proyecto.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763BC84-8F60-4945-B22B-C8F66C509BC0}" type="parTrans" cxnId="{28C35F77-8CFC-458A-8BA2-BCEEE3C649EA}">
      <dgm:prSet/>
      <dgm:spPr/>
      <dgm:t>
        <a:bodyPr/>
        <a:lstStyle/>
        <a:p>
          <a:endParaRPr lang="en-US"/>
        </a:p>
      </dgm:t>
    </dgm:pt>
    <dgm:pt modelId="{806EED88-19A2-47A0-9936-16E995F2B596}" type="sibTrans" cxnId="{28C35F77-8CFC-458A-8BA2-BCEEE3C649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941B22-50B2-42BC-81C0-36D64A228A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Costo total del Proyecto.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E1436D-6D9C-4492-B2E9-20C808C1A487}" type="parTrans" cxnId="{6EE43CD1-53D3-4825-A044-556483D1AAE8}">
      <dgm:prSet/>
      <dgm:spPr/>
      <dgm:t>
        <a:bodyPr/>
        <a:lstStyle/>
        <a:p>
          <a:endParaRPr lang="en-US"/>
        </a:p>
      </dgm:t>
    </dgm:pt>
    <dgm:pt modelId="{425E8047-A703-4991-BEF8-48DA251CC4EC}" type="sibTrans" cxnId="{6EE43CD1-53D3-4825-A044-556483D1AA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E3B454-BF22-42AD-AB31-D727760E458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Solución Desarrollada.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834DB5-552D-40C5-A416-7BD7FBD652F3}" type="parTrans" cxnId="{DA2DDACC-94BA-4465-A6D4-D72AFA4F6B07}">
      <dgm:prSet/>
      <dgm:spPr/>
      <dgm:t>
        <a:bodyPr/>
        <a:lstStyle/>
        <a:p>
          <a:endParaRPr lang="en-US"/>
        </a:p>
      </dgm:t>
    </dgm:pt>
    <dgm:pt modelId="{6074B7FA-EB88-4F9A-8089-E9409C81DDFB}" type="sibTrans" cxnId="{DA2DDACC-94BA-4465-A6D4-D72AFA4F6B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24DBF3-F9B3-4DEA-867E-65D58B731D6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latin typeface="Arial" panose="020B0604020202020204" pitchFamily="34" charset="0"/>
              <a:cs typeface="Arial" panose="020B0604020202020204" pitchFamily="34" charset="0"/>
            </a:rPr>
            <a:t>Conclusión y Reflexión.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791D73-159D-4ED6-806A-7C8587512FB6}" type="parTrans" cxnId="{E2D227B3-9E4D-47B7-95C1-00DE0B61D3BE}">
      <dgm:prSet/>
      <dgm:spPr/>
      <dgm:t>
        <a:bodyPr/>
        <a:lstStyle/>
        <a:p>
          <a:endParaRPr lang="en-US"/>
        </a:p>
      </dgm:t>
    </dgm:pt>
    <dgm:pt modelId="{2F9E27A3-C253-4825-AF1C-A8119E06D45A}" type="sibTrans" cxnId="{E2D227B3-9E4D-47B7-95C1-00DE0B61D3BE}">
      <dgm:prSet/>
      <dgm:spPr/>
      <dgm:t>
        <a:bodyPr/>
        <a:lstStyle/>
        <a:p>
          <a:endParaRPr lang="en-US"/>
        </a:p>
      </dgm:t>
    </dgm:pt>
    <dgm:pt modelId="{03B8F04E-8CFE-4585-B0A7-9BDAEEF965DF}" type="pres">
      <dgm:prSet presAssocID="{9A5F8356-8E91-4F61-B55B-812CF7F93677}" presName="root" presStyleCnt="0">
        <dgm:presLayoutVars>
          <dgm:dir/>
          <dgm:resizeHandles val="exact"/>
        </dgm:presLayoutVars>
      </dgm:prSet>
      <dgm:spPr/>
    </dgm:pt>
    <dgm:pt modelId="{9264FF62-FB54-487D-80D7-E0F8BA1FF69E}" type="pres">
      <dgm:prSet presAssocID="{9A5F8356-8E91-4F61-B55B-812CF7F93677}" presName="container" presStyleCnt="0">
        <dgm:presLayoutVars>
          <dgm:dir/>
          <dgm:resizeHandles val="exact"/>
        </dgm:presLayoutVars>
      </dgm:prSet>
      <dgm:spPr/>
    </dgm:pt>
    <dgm:pt modelId="{C97689DE-C709-48CA-B5AD-AEE464E95B5B}" type="pres">
      <dgm:prSet presAssocID="{7EAABA40-F064-499A-B4C7-73773C142027}" presName="compNode" presStyleCnt="0"/>
      <dgm:spPr/>
    </dgm:pt>
    <dgm:pt modelId="{7935F0C1-1745-4F1C-A9C5-9B4AE76BCA91}" type="pres">
      <dgm:prSet presAssocID="{7EAABA40-F064-499A-B4C7-73773C142027}" presName="iconBgRect" presStyleLbl="bgShp" presStyleIdx="0" presStyleCnt="8"/>
      <dgm:spPr/>
    </dgm:pt>
    <dgm:pt modelId="{A111E1F8-E71E-4A9E-B5C8-EB095A992236}" type="pres">
      <dgm:prSet presAssocID="{7EAABA40-F064-499A-B4C7-73773C14202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9AF004C5-FB9D-4226-9F85-E5EE2AB3C548}" type="pres">
      <dgm:prSet presAssocID="{7EAABA40-F064-499A-B4C7-73773C142027}" presName="spaceRect" presStyleCnt="0"/>
      <dgm:spPr/>
    </dgm:pt>
    <dgm:pt modelId="{48D53F4F-73DF-4362-8533-F188214A826F}" type="pres">
      <dgm:prSet presAssocID="{7EAABA40-F064-499A-B4C7-73773C142027}" presName="textRect" presStyleLbl="revTx" presStyleIdx="0" presStyleCnt="8">
        <dgm:presLayoutVars>
          <dgm:chMax val="1"/>
          <dgm:chPref val="1"/>
        </dgm:presLayoutVars>
      </dgm:prSet>
      <dgm:spPr/>
    </dgm:pt>
    <dgm:pt modelId="{8B308ACA-BC1B-4172-92E9-F75B32539016}" type="pres">
      <dgm:prSet presAssocID="{AF0DA329-961C-47FD-9B0E-408FFAF3E237}" presName="sibTrans" presStyleLbl="sibTrans2D1" presStyleIdx="0" presStyleCnt="0"/>
      <dgm:spPr/>
    </dgm:pt>
    <dgm:pt modelId="{B70AFE40-DCB5-4EEC-82F1-27D4142F8B94}" type="pres">
      <dgm:prSet presAssocID="{142F3DF7-DDC0-420A-BAC9-BE09AD8845D2}" presName="compNode" presStyleCnt="0"/>
      <dgm:spPr/>
    </dgm:pt>
    <dgm:pt modelId="{23741EF3-B1F2-46C2-B262-E88952110767}" type="pres">
      <dgm:prSet presAssocID="{142F3DF7-DDC0-420A-BAC9-BE09AD8845D2}" presName="iconBgRect" presStyleLbl="bgShp" presStyleIdx="1" presStyleCnt="8"/>
      <dgm:spPr/>
    </dgm:pt>
    <dgm:pt modelId="{B43A89B0-1CDA-4BC9-A28F-D75EE6E79E6C}" type="pres">
      <dgm:prSet presAssocID="{142F3DF7-DDC0-420A-BAC9-BE09AD8845D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001B824A-FCF2-4DE7-85BD-EEB04FE53277}" type="pres">
      <dgm:prSet presAssocID="{142F3DF7-DDC0-420A-BAC9-BE09AD8845D2}" presName="spaceRect" presStyleCnt="0"/>
      <dgm:spPr/>
    </dgm:pt>
    <dgm:pt modelId="{DDE94183-7445-4768-8B31-5FB17AD5F4FB}" type="pres">
      <dgm:prSet presAssocID="{142F3DF7-DDC0-420A-BAC9-BE09AD8845D2}" presName="textRect" presStyleLbl="revTx" presStyleIdx="1" presStyleCnt="8">
        <dgm:presLayoutVars>
          <dgm:chMax val="1"/>
          <dgm:chPref val="1"/>
        </dgm:presLayoutVars>
      </dgm:prSet>
      <dgm:spPr/>
    </dgm:pt>
    <dgm:pt modelId="{7535C22D-B201-417C-B631-14788F62C80C}" type="pres">
      <dgm:prSet presAssocID="{7434FFB9-FEC7-4771-8F1A-53F847E07E25}" presName="sibTrans" presStyleLbl="sibTrans2D1" presStyleIdx="0" presStyleCnt="0"/>
      <dgm:spPr/>
    </dgm:pt>
    <dgm:pt modelId="{0939DB14-E0D0-4049-8C60-A6C0018A4A1C}" type="pres">
      <dgm:prSet presAssocID="{6DDCB19A-8896-4FE8-A26D-0430F7E14099}" presName="compNode" presStyleCnt="0"/>
      <dgm:spPr/>
    </dgm:pt>
    <dgm:pt modelId="{70874AD3-2FBC-4370-8396-7C37E13CD547}" type="pres">
      <dgm:prSet presAssocID="{6DDCB19A-8896-4FE8-A26D-0430F7E14099}" presName="iconBgRect" presStyleLbl="bgShp" presStyleIdx="2" presStyleCnt="8"/>
      <dgm:spPr/>
    </dgm:pt>
    <dgm:pt modelId="{9873B1F9-E207-4B76-BB7F-F4AF62324CF8}" type="pres">
      <dgm:prSet presAssocID="{6DDCB19A-8896-4FE8-A26D-0430F7E1409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F6C175D8-4B06-427E-9430-ED54A289C36C}" type="pres">
      <dgm:prSet presAssocID="{6DDCB19A-8896-4FE8-A26D-0430F7E14099}" presName="spaceRect" presStyleCnt="0"/>
      <dgm:spPr/>
    </dgm:pt>
    <dgm:pt modelId="{C6DC9DEC-2F73-43CF-AB9B-E42A9B2A838E}" type="pres">
      <dgm:prSet presAssocID="{6DDCB19A-8896-4FE8-A26D-0430F7E14099}" presName="textRect" presStyleLbl="revTx" presStyleIdx="2" presStyleCnt="8">
        <dgm:presLayoutVars>
          <dgm:chMax val="1"/>
          <dgm:chPref val="1"/>
        </dgm:presLayoutVars>
      </dgm:prSet>
      <dgm:spPr/>
    </dgm:pt>
    <dgm:pt modelId="{6E92355F-1E51-4CA0-9BBF-15719AA363F0}" type="pres">
      <dgm:prSet presAssocID="{CC718104-F87E-4AAC-9E04-64C67B3CAB5F}" presName="sibTrans" presStyleLbl="sibTrans2D1" presStyleIdx="0" presStyleCnt="0"/>
      <dgm:spPr/>
    </dgm:pt>
    <dgm:pt modelId="{D250A1E5-042D-4244-9020-C9E1AC55CB55}" type="pres">
      <dgm:prSet presAssocID="{B220B727-A41C-4FC5-91F8-6039FC40D269}" presName="compNode" presStyleCnt="0"/>
      <dgm:spPr/>
    </dgm:pt>
    <dgm:pt modelId="{F9F85731-3FA5-4431-A62A-4D620DD82DCA}" type="pres">
      <dgm:prSet presAssocID="{B220B727-A41C-4FC5-91F8-6039FC40D269}" presName="iconBgRect" presStyleLbl="bgShp" presStyleIdx="3" presStyleCnt="8"/>
      <dgm:spPr/>
    </dgm:pt>
    <dgm:pt modelId="{D8C39177-790B-4397-85C1-BB91C387A3F8}" type="pres">
      <dgm:prSet presAssocID="{B220B727-A41C-4FC5-91F8-6039FC40D26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BE961768-0204-417B-B732-BE8D11D817DE}" type="pres">
      <dgm:prSet presAssocID="{B220B727-A41C-4FC5-91F8-6039FC40D269}" presName="spaceRect" presStyleCnt="0"/>
      <dgm:spPr/>
    </dgm:pt>
    <dgm:pt modelId="{C669B25A-D32A-4058-B03D-E1B3BD3A80CB}" type="pres">
      <dgm:prSet presAssocID="{B220B727-A41C-4FC5-91F8-6039FC40D269}" presName="textRect" presStyleLbl="revTx" presStyleIdx="3" presStyleCnt="8">
        <dgm:presLayoutVars>
          <dgm:chMax val="1"/>
          <dgm:chPref val="1"/>
        </dgm:presLayoutVars>
      </dgm:prSet>
      <dgm:spPr/>
    </dgm:pt>
    <dgm:pt modelId="{EE411166-D4C8-4E11-B1B4-02ADAA8BC44F}" type="pres">
      <dgm:prSet presAssocID="{38ECD411-373D-4EB9-93B4-537E126C750F}" presName="sibTrans" presStyleLbl="sibTrans2D1" presStyleIdx="0" presStyleCnt="0"/>
      <dgm:spPr/>
    </dgm:pt>
    <dgm:pt modelId="{C87FB7AC-CE83-4F9F-B8E5-0A457ADCD147}" type="pres">
      <dgm:prSet presAssocID="{B4CAE526-3EE2-46C6-B919-4FF9F6A03078}" presName="compNode" presStyleCnt="0"/>
      <dgm:spPr/>
    </dgm:pt>
    <dgm:pt modelId="{82934452-55A9-4097-9A71-9F946B747EB4}" type="pres">
      <dgm:prSet presAssocID="{B4CAE526-3EE2-46C6-B919-4FF9F6A03078}" presName="iconBgRect" presStyleLbl="bgShp" presStyleIdx="4" presStyleCnt="8"/>
      <dgm:spPr/>
    </dgm:pt>
    <dgm:pt modelId="{BE4570EB-2369-4A2E-BAEE-F082CE084CE8}" type="pres">
      <dgm:prSet presAssocID="{B4CAE526-3EE2-46C6-B919-4FF9F6A0307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F23293D-FEC7-4F39-A2C2-A876DDE6C5D4}" type="pres">
      <dgm:prSet presAssocID="{B4CAE526-3EE2-46C6-B919-4FF9F6A03078}" presName="spaceRect" presStyleCnt="0"/>
      <dgm:spPr/>
    </dgm:pt>
    <dgm:pt modelId="{6BA15237-86DC-4E52-A8B4-2C756473EBD6}" type="pres">
      <dgm:prSet presAssocID="{B4CAE526-3EE2-46C6-B919-4FF9F6A03078}" presName="textRect" presStyleLbl="revTx" presStyleIdx="4" presStyleCnt="8">
        <dgm:presLayoutVars>
          <dgm:chMax val="1"/>
          <dgm:chPref val="1"/>
        </dgm:presLayoutVars>
      </dgm:prSet>
      <dgm:spPr/>
    </dgm:pt>
    <dgm:pt modelId="{BF1CBEAF-767B-49DB-AE0F-80675657CFB9}" type="pres">
      <dgm:prSet presAssocID="{806EED88-19A2-47A0-9936-16E995F2B596}" presName="sibTrans" presStyleLbl="sibTrans2D1" presStyleIdx="0" presStyleCnt="0"/>
      <dgm:spPr/>
    </dgm:pt>
    <dgm:pt modelId="{41DBDD10-6549-4FC8-9CE3-1DADB5253B49}" type="pres">
      <dgm:prSet presAssocID="{DF941B22-50B2-42BC-81C0-36D64A228A22}" presName="compNode" presStyleCnt="0"/>
      <dgm:spPr/>
    </dgm:pt>
    <dgm:pt modelId="{B1875C17-A97D-46D2-AABE-DBF423A47406}" type="pres">
      <dgm:prSet presAssocID="{DF941B22-50B2-42BC-81C0-36D64A228A22}" presName="iconBgRect" presStyleLbl="bgShp" presStyleIdx="5" presStyleCnt="8"/>
      <dgm:spPr/>
    </dgm:pt>
    <dgm:pt modelId="{909D908E-E285-403C-B6C8-C04FAE96C774}" type="pres">
      <dgm:prSet presAssocID="{DF941B22-50B2-42BC-81C0-36D64A228A2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7FEEB7F3-DD8B-421D-98F4-30BD9BCABCCC}" type="pres">
      <dgm:prSet presAssocID="{DF941B22-50B2-42BC-81C0-36D64A228A22}" presName="spaceRect" presStyleCnt="0"/>
      <dgm:spPr/>
    </dgm:pt>
    <dgm:pt modelId="{89FB5461-F16F-473E-BF1A-57D0B28EC095}" type="pres">
      <dgm:prSet presAssocID="{DF941B22-50B2-42BC-81C0-36D64A228A22}" presName="textRect" presStyleLbl="revTx" presStyleIdx="5" presStyleCnt="8">
        <dgm:presLayoutVars>
          <dgm:chMax val="1"/>
          <dgm:chPref val="1"/>
        </dgm:presLayoutVars>
      </dgm:prSet>
      <dgm:spPr/>
    </dgm:pt>
    <dgm:pt modelId="{CED7F7E2-7076-44B5-96D9-92D486CA2FA3}" type="pres">
      <dgm:prSet presAssocID="{425E8047-A703-4991-BEF8-48DA251CC4EC}" presName="sibTrans" presStyleLbl="sibTrans2D1" presStyleIdx="0" presStyleCnt="0"/>
      <dgm:spPr/>
    </dgm:pt>
    <dgm:pt modelId="{99E7A138-8915-48DE-8E24-5AE421B01762}" type="pres">
      <dgm:prSet presAssocID="{2FE3B454-BF22-42AD-AB31-D727760E458A}" presName="compNode" presStyleCnt="0"/>
      <dgm:spPr/>
    </dgm:pt>
    <dgm:pt modelId="{663EAF36-A8F6-4174-BD76-AACAA2D9DC1A}" type="pres">
      <dgm:prSet presAssocID="{2FE3B454-BF22-42AD-AB31-D727760E458A}" presName="iconBgRect" presStyleLbl="bgShp" presStyleIdx="6" presStyleCnt="8"/>
      <dgm:spPr/>
    </dgm:pt>
    <dgm:pt modelId="{351FB23B-965E-4E18-AA25-6257D85E30FB}" type="pres">
      <dgm:prSet presAssocID="{2FE3B454-BF22-42AD-AB31-D727760E458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B00ADFFE-B5C6-4B99-8E25-E2988B1B8DE4}" type="pres">
      <dgm:prSet presAssocID="{2FE3B454-BF22-42AD-AB31-D727760E458A}" presName="spaceRect" presStyleCnt="0"/>
      <dgm:spPr/>
    </dgm:pt>
    <dgm:pt modelId="{7D02779A-536E-40FF-A95E-7D1380CFF32D}" type="pres">
      <dgm:prSet presAssocID="{2FE3B454-BF22-42AD-AB31-D727760E458A}" presName="textRect" presStyleLbl="revTx" presStyleIdx="6" presStyleCnt="8">
        <dgm:presLayoutVars>
          <dgm:chMax val="1"/>
          <dgm:chPref val="1"/>
        </dgm:presLayoutVars>
      </dgm:prSet>
      <dgm:spPr/>
    </dgm:pt>
    <dgm:pt modelId="{8AF63CF3-47CB-4ADA-8237-84C460038C62}" type="pres">
      <dgm:prSet presAssocID="{6074B7FA-EB88-4F9A-8089-E9409C81DDFB}" presName="sibTrans" presStyleLbl="sibTrans2D1" presStyleIdx="0" presStyleCnt="0"/>
      <dgm:spPr/>
    </dgm:pt>
    <dgm:pt modelId="{64D85CBF-64FA-41CA-9AE8-3028F7D2DDA7}" type="pres">
      <dgm:prSet presAssocID="{F624DBF3-F9B3-4DEA-867E-65D58B731D69}" presName="compNode" presStyleCnt="0"/>
      <dgm:spPr/>
    </dgm:pt>
    <dgm:pt modelId="{13E16317-A992-4032-BBDF-080C901B6D6F}" type="pres">
      <dgm:prSet presAssocID="{F624DBF3-F9B3-4DEA-867E-65D58B731D69}" presName="iconBgRect" presStyleLbl="bgShp" presStyleIdx="7" presStyleCnt="8"/>
      <dgm:spPr/>
    </dgm:pt>
    <dgm:pt modelId="{B6E43D8C-EB71-42CC-B8DE-F70D9044E9EA}" type="pres">
      <dgm:prSet presAssocID="{F624DBF3-F9B3-4DEA-867E-65D58B731D6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522DA0D-8F3F-4964-9777-4A8DBF6A3340}" type="pres">
      <dgm:prSet presAssocID="{F624DBF3-F9B3-4DEA-867E-65D58B731D69}" presName="spaceRect" presStyleCnt="0"/>
      <dgm:spPr/>
    </dgm:pt>
    <dgm:pt modelId="{872FE819-B658-4656-84DA-4A566F961AA3}" type="pres">
      <dgm:prSet presAssocID="{F624DBF3-F9B3-4DEA-867E-65D58B731D69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0B1BD16-910E-47F8-A3A4-EF369FF9BFBD}" type="presOf" srcId="{AF0DA329-961C-47FD-9B0E-408FFAF3E237}" destId="{8B308ACA-BC1B-4172-92E9-F75B32539016}" srcOrd="0" destOrd="0" presId="urn:microsoft.com/office/officeart/2018/2/layout/IconCircleList"/>
    <dgm:cxn modelId="{C999B61A-67A8-4961-A319-61774975D086}" type="presOf" srcId="{CC718104-F87E-4AAC-9E04-64C67B3CAB5F}" destId="{6E92355F-1E51-4CA0-9BBF-15719AA363F0}" srcOrd="0" destOrd="0" presId="urn:microsoft.com/office/officeart/2018/2/layout/IconCircleList"/>
    <dgm:cxn modelId="{DDFB511C-9A9F-4F31-9C29-98782754F8A1}" srcId="{9A5F8356-8E91-4F61-B55B-812CF7F93677}" destId="{6DDCB19A-8896-4FE8-A26D-0430F7E14099}" srcOrd="2" destOrd="0" parTransId="{92396DDE-FEAB-43DF-A6EF-A362DC7D2DDA}" sibTransId="{CC718104-F87E-4AAC-9E04-64C67B3CAB5F}"/>
    <dgm:cxn modelId="{9D89F136-8127-4BA4-8E92-EF37D44876A3}" type="presOf" srcId="{B4CAE526-3EE2-46C6-B919-4FF9F6A03078}" destId="{6BA15237-86DC-4E52-A8B4-2C756473EBD6}" srcOrd="0" destOrd="0" presId="urn:microsoft.com/office/officeart/2018/2/layout/IconCircleList"/>
    <dgm:cxn modelId="{81ED0D3B-892B-46B4-B08D-CE2117CBACDC}" type="presOf" srcId="{425E8047-A703-4991-BEF8-48DA251CC4EC}" destId="{CED7F7E2-7076-44B5-96D9-92D486CA2FA3}" srcOrd="0" destOrd="0" presId="urn:microsoft.com/office/officeart/2018/2/layout/IconCircleList"/>
    <dgm:cxn modelId="{BF38F065-C75E-4D50-AF84-ED00A1829137}" type="presOf" srcId="{7EAABA40-F064-499A-B4C7-73773C142027}" destId="{48D53F4F-73DF-4362-8533-F188214A826F}" srcOrd="0" destOrd="0" presId="urn:microsoft.com/office/officeart/2018/2/layout/IconCircleList"/>
    <dgm:cxn modelId="{98C82E67-8407-42C2-9D47-521A9B751ABE}" type="presOf" srcId="{DF941B22-50B2-42BC-81C0-36D64A228A22}" destId="{89FB5461-F16F-473E-BF1A-57D0B28EC095}" srcOrd="0" destOrd="0" presId="urn:microsoft.com/office/officeart/2018/2/layout/IconCircleList"/>
    <dgm:cxn modelId="{BE007549-D395-4748-92C2-DE259A650B35}" type="presOf" srcId="{F624DBF3-F9B3-4DEA-867E-65D58B731D69}" destId="{872FE819-B658-4656-84DA-4A566F961AA3}" srcOrd="0" destOrd="0" presId="urn:microsoft.com/office/officeart/2018/2/layout/IconCircleList"/>
    <dgm:cxn modelId="{28C35F77-8CFC-458A-8BA2-BCEEE3C649EA}" srcId="{9A5F8356-8E91-4F61-B55B-812CF7F93677}" destId="{B4CAE526-3EE2-46C6-B919-4FF9F6A03078}" srcOrd="4" destOrd="0" parTransId="{2763BC84-8F60-4945-B22B-C8F66C509BC0}" sibTransId="{806EED88-19A2-47A0-9936-16E995F2B596}"/>
    <dgm:cxn modelId="{21375257-DBE3-4B42-9F07-06CA75C1B043}" type="presOf" srcId="{6DDCB19A-8896-4FE8-A26D-0430F7E14099}" destId="{C6DC9DEC-2F73-43CF-AB9B-E42A9B2A838E}" srcOrd="0" destOrd="0" presId="urn:microsoft.com/office/officeart/2018/2/layout/IconCircleList"/>
    <dgm:cxn modelId="{69F9A459-67D1-440B-9F1F-DDE2F1A290C1}" type="presOf" srcId="{B220B727-A41C-4FC5-91F8-6039FC40D269}" destId="{C669B25A-D32A-4058-B03D-E1B3BD3A80CB}" srcOrd="0" destOrd="0" presId="urn:microsoft.com/office/officeart/2018/2/layout/IconCircleList"/>
    <dgm:cxn modelId="{4C3BF687-3B00-491F-9CB9-4E99B6987608}" type="presOf" srcId="{806EED88-19A2-47A0-9936-16E995F2B596}" destId="{BF1CBEAF-767B-49DB-AE0F-80675657CFB9}" srcOrd="0" destOrd="0" presId="urn:microsoft.com/office/officeart/2018/2/layout/IconCircleList"/>
    <dgm:cxn modelId="{2602808A-3F42-4B98-AC20-2745E70241D0}" type="presOf" srcId="{7434FFB9-FEC7-4771-8F1A-53F847E07E25}" destId="{7535C22D-B201-417C-B631-14788F62C80C}" srcOrd="0" destOrd="0" presId="urn:microsoft.com/office/officeart/2018/2/layout/IconCircleList"/>
    <dgm:cxn modelId="{09CC58AC-6F87-44DA-B514-803E548B9368}" srcId="{9A5F8356-8E91-4F61-B55B-812CF7F93677}" destId="{7EAABA40-F064-499A-B4C7-73773C142027}" srcOrd="0" destOrd="0" parTransId="{3B0199EE-3C88-468E-B176-39DDBB493341}" sibTransId="{AF0DA329-961C-47FD-9B0E-408FFAF3E237}"/>
    <dgm:cxn modelId="{2B17B7AC-0032-4C75-9064-94B5DD6429B3}" type="presOf" srcId="{142F3DF7-DDC0-420A-BAC9-BE09AD8845D2}" destId="{DDE94183-7445-4768-8B31-5FB17AD5F4FB}" srcOrd="0" destOrd="0" presId="urn:microsoft.com/office/officeart/2018/2/layout/IconCircleList"/>
    <dgm:cxn modelId="{A036DCAE-DDA4-49CD-8944-8A08585B8E32}" type="presOf" srcId="{6074B7FA-EB88-4F9A-8089-E9409C81DDFB}" destId="{8AF63CF3-47CB-4ADA-8237-84C460038C62}" srcOrd="0" destOrd="0" presId="urn:microsoft.com/office/officeart/2018/2/layout/IconCircleList"/>
    <dgm:cxn modelId="{E2D227B3-9E4D-47B7-95C1-00DE0B61D3BE}" srcId="{9A5F8356-8E91-4F61-B55B-812CF7F93677}" destId="{F624DBF3-F9B3-4DEA-867E-65D58B731D69}" srcOrd="7" destOrd="0" parTransId="{39791D73-159D-4ED6-806A-7C8587512FB6}" sibTransId="{2F9E27A3-C253-4825-AF1C-A8119E06D45A}"/>
    <dgm:cxn modelId="{C2CB33B4-183A-4C97-AD14-807ABC2863EC}" srcId="{9A5F8356-8E91-4F61-B55B-812CF7F93677}" destId="{B220B727-A41C-4FC5-91F8-6039FC40D269}" srcOrd="3" destOrd="0" parTransId="{038B9A87-CE51-44EB-A34B-D8C958DF4B04}" sibTransId="{38ECD411-373D-4EB9-93B4-537E126C750F}"/>
    <dgm:cxn modelId="{485819B5-39E4-466F-BE63-E740F9B21010}" srcId="{9A5F8356-8E91-4F61-B55B-812CF7F93677}" destId="{142F3DF7-DDC0-420A-BAC9-BE09AD8845D2}" srcOrd="1" destOrd="0" parTransId="{2C0681B6-B606-46D0-BEEC-48839D1BBD45}" sibTransId="{7434FFB9-FEC7-4771-8F1A-53F847E07E25}"/>
    <dgm:cxn modelId="{DA2DDACC-94BA-4465-A6D4-D72AFA4F6B07}" srcId="{9A5F8356-8E91-4F61-B55B-812CF7F93677}" destId="{2FE3B454-BF22-42AD-AB31-D727760E458A}" srcOrd="6" destOrd="0" parTransId="{BF834DB5-552D-40C5-A416-7BD7FBD652F3}" sibTransId="{6074B7FA-EB88-4F9A-8089-E9409C81DDFB}"/>
    <dgm:cxn modelId="{6EE43CD1-53D3-4825-A044-556483D1AAE8}" srcId="{9A5F8356-8E91-4F61-B55B-812CF7F93677}" destId="{DF941B22-50B2-42BC-81C0-36D64A228A22}" srcOrd="5" destOrd="0" parTransId="{A6E1436D-6D9C-4492-B2E9-20C808C1A487}" sibTransId="{425E8047-A703-4991-BEF8-48DA251CC4EC}"/>
    <dgm:cxn modelId="{D8DC5AD9-DAC9-427E-B2E4-8CF459C1FF62}" type="presOf" srcId="{38ECD411-373D-4EB9-93B4-537E126C750F}" destId="{EE411166-D4C8-4E11-B1B4-02ADAA8BC44F}" srcOrd="0" destOrd="0" presId="urn:microsoft.com/office/officeart/2018/2/layout/IconCircleList"/>
    <dgm:cxn modelId="{908C38E5-070E-4551-A71E-A68D3BCFE3C9}" type="presOf" srcId="{9A5F8356-8E91-4F61-B55B-812CF7F93677}" destId="{03B8F04E-8CFE-4585-B0A7-9BDAEEF965DF}" srcOrd="0" destOrd="0" presId="urn:microsoft.com/office/officeart/2018/2/layout/IconCircleList"/>
    <dgm:cxn modelId="{C04C5EE6-1AF6-49E3-AA8D-DD12A714A34E}" type="presOf" srcId="{2FE3B454-BF22-42AD-AB31-D727760E458A}" destId="{7D02779A-536E-40FF-A95E-7D1380CFF32D}" srcOrd="0" destOrd="0" presId="urn:microsoft.com/office/officeart/2018/2/layout/IconCircleList"/>
    <dgm:cxn modelId="{87303D60-9BA7-46F6-9EFD-26FC2888A3CD}" type="presParOf" srcId="{03B8F04E-8CFE-4585-B0A7-9BDAEEF965DF}" destId="{9264FF62-FB54-487D-80D7-E0F8BA1FF69E}" srcOrd="0" destOrd="0" presId="urn:microsoft.com/office/officeart/2018/2/layout/IconCircleList"/>
    <dgm:cxn modelId="{8E66E57E-821C-42EC-BAF1-44E5C1833400}" type="presParOf" srcId="{9264FF62-FB54-487D-80D7-E0F8BA1FF69E}" destId="{C97689DE-C709-48CA-B5AD-AEE464E95B5B}" srcOrd="0" destOrd="0" presId="urn:microsoft.com/office/officeart/2018/2/layout/IconCircleList"/>
    <dgm:cxn modelId="{40E09590-17ED-4069-B3FD-C319F6DA43C8}" type="presParOf" srcId="{C97689DE-C709-48CA-B5AD-AEE464E95B5B}" destId="{7935F0C1-1745-4F1C-A9C5-9B4AE76BCA91}" srcOrd="0" destOrd="0" presId="urn:microsoft.com/office/officeart/2018/2/layout/IconCircleList"/>
    <dgm:cxn modelId="{51BD8258-3A18-4BD9-B94C-8B3C6BB456EE}" type="presParOf" srcId="{C97689DE-C709-48CA-B5AD-AEE464E95B5B}" destId="{A111E1F8-E71E-4A9E-B5C8-EB095A992236}" srcOrd="1" destOrd="0" presId="urn:microsoft.com/office/officeart/2018/2/layout/IconCircleList"/>
    <dgm:cxn modelId="{F88C28EC-18E8-4FBE-8AF7-88652F3DB128}" type="presParOf" srcId="{C97689DE-C709-48CA-B5AD-AEE464E95B5B}" destId="{9AF004C5-FB9D-4226-9F85-E5EE2AB3C548}" srcOrd="2" destOrd="0" presId="urn:microsoft.com/office/officeart/2018/2/layout/IconCircleList"/>
    <dgm:cxn modelId="{ABE32CEC-7F83-49F4-A584-32625B85C0FF}" type="presParOf" srcId="{C97689DE-C709-48CA-B5AD-AEE464E95B5B}" destId="{48D53F4F-73DF-4362-8533-F188214A826F}" srcOrd="3" destOrd="0" presId="urn:microsoft.com/office/officeart/2018/2/layout/IconCircleList"/>
    <dgm:cxn modelId="{6F5D4909-D8D1-4DB9-B653-3C9CEEFF4E91}" type="presParOf" srcId="{9264FF62-FB54-487D-80D7-E0F8BA1FF69E}" destId="{8B308ACA-BC1B-4172-92E9-F75B32539016}" srcOrd="1" destOrd="0" presId="urn:microsoft.com/office/officeart/2018/2/layout/IconCircleList"/>
    <dgm:cxn modelId="{EAD2C8D5-E9E1-4167-B967-8AC94ED91F58}" type="presParOf" srcId="{9264FF62-FB54-487D-80D7-E0F8BA1FF69E}" destId="{B70AFE40-DCB5-4EEC-82F1-27D4142F8B94}" srcOrd="2" destOrd="0" presId="urn:microsoft.com/office/officeart/2018/2/layout/IconCircleList"/>
    <dgm:cxn modelId="{35C691E9-094E-4B63-AD2D-9405C07AB4F2}" type="presParOf" srcId="{B70AFE40-DCB5-4EEC-82F1-27D4142F8B94}" destId="{23741EF3-B1F2-46C2-B262-E88952110767}" srcOrd="0" destOrd="0" presId="urn:microsoft.com/office/officeart/2018/2/layout/IconCircleList"/>
    <dgm:cxn modelId="{FC9A44BE-B4D1-423F-9BDF-DC668C1C1450}" type="presParOf" srcId="{B70AFE40-DCB5-4EEC-82F1-27D4142F8B94}" destId="{B43A89B0-1CDA-4BC9-A28F-D75EE6E79E6C}" srcOrd="1" destOrd="0" presId="urn:microsoft.com/office/officeart/2018/2/layout/IconCircleList"/>
    <dgm:cxn modelId="{4DA1C966-076D-49A1-84FE-ADB04770C80D}" type="presParOf" srcId="{B70AFE40-DCB5-4EEC-82F1-27D4142F8B94}" destId="{001B824A-FCF2-4DE7-85BD-EEB04FE53277}" srcOrd="2" destOrd="0" presId="urn:microsoft.com/office/officeart/2018/2/layout/IconCircleList"/>
    <dgm:cxn modelId="{076DA67C-61DD-45BA-949D-2AF662D4B15A}" type="presParOf" srcId="{B70AFE40-DCB5-4EEC-82F1-27D4142F8B94}" destId="{DDE94183-7445-4768-8B31-5FB17AD5F4FB}" srcOrd="3" destOrd="0" presId="urn:microsoft.com/office/officeart/2018/2/layout/IconCircleList"/>
    <dgm:cxn modelId="{4EDB650D-3852-479F-B5AB-EF49D06AD5AF}" type="presParOf" srcId="{9264FF62-FB54-487D-80D7-E0F8BA1FF69E}" destId="{7535C22D-B201-417C-B631-14788F62C80C}" srcOrd="3" destOrd="0" presId="urn:microsoft.com/office/officeart/2018/2/layout/IconCircleList"/>
    <dgm:cxn modelId="{05BE78E7-0E5B-44F0-AF0E-90DA2D2991E0}" type="presParOf" srcId="{9264FF62-FB54-487D-80D7-E0F8BA1FF69E}" destId="{0939DB14-E0D0-4049-8C60-A6C0018A4A1C}" srcOrd="4" destOrd="0" presId="urn:microsoft.com/office/officeart/2018/2/layout/IconCircleList"/>
    <dgm:cxn modelId="{93E1C093-B9FE-4542-A3D4-6ADCB00FA5F0}" type="presParOf" srcId="{0939DB14-E0D0-4049-8C60-A6C0018A4A1C}" destId="{70874AD3-2FBC-4370-8396-7C37E13CD547}" srcOrd="0" destOrd="0" presId="urn:microsoft.com/office/officeart/2018/2/layout/IconCircleList"/>
    <dgm:cxn modelId="{5F706A4F-2581-4E81-AEDF-F0329C59FC72}" type="presParOf" srcId="{0939DB14-E0D0-4049-8C60-A6C0018A4A1C}" destId="{9873B1F9-E207-4B76-BB7F-F4AF62324CF8}" srcOrd="1" destOrd="0" presId="urn:microsoft.com/office/officeart/2018/2/layout/IconCircleList"/>
    <dgm:cxn modelId="{BBBE74B0-8E6C-44C8-8204-C3E5F3FEEBCD}" type="presParOf" srcId="{0939DB14-E0D0-4049-8C60-A6C0018A4A1C}" destId="{F6C175D8-4B06-427E-9430-ED54A289C36C}" srcOrd="2" destOrd="0" presId="urn:microsoft.com/office/officeart/2018/2/layout/IconCircleList"/>
    <dgm:cxn modelId="{8DAA9267-06A5-422A-9C9E-59847ADFCB34}" type="presParOf" srcId="{0939DB14-E0D0-4049-8C60-A6C0018A4A1C}" destId="{C6DC9DEC-2F73-43CF-AB9B-E42A9B2A838E}" srcOrd="3" destOrd="0" presId="urn:microsoft.com/office/officeart/2018/2/layout/IconCircleList"/>
    <dgm:cxn modelId="{89FE4867-F326-4133-A22E-46219D50CEDE}" type="presParOf" srcId="{9264FF62-FB54-487D-80D7-E0F8BA1FF69E}" destId="{6E92355F-1E51-4CA0-9BBF-15719AA363F0}" srcOrd="5" destOrd="0" presId="urn:microsoft.com/office/officeart/2018/2/layout/IconCircleList"/>
    <dgm:cxn modelId="{44A66F77-4C84-4303-94D4-D69801AE3996}" type="presParOf" srcId="{9264FF62-FB54-487D-80D7-E0F8BA1FF69E}" destId="{D250A1E5-042D-4244-9020-C9E1AC55CB55}" srcOrd="6" destOrd="0" presId="urn:microsoft.com/office/officeart/2018/2/layout/IconCircleList"/>
    <dgm:cxn modelId="{C7109B6C-99DA-4003-B9C5-B9FCE51CABE7}" type="presParOf" srcId="{D250A1E5-042D-4244-9020-C9E1AC55CB55}" destId="{F9F85731-3FA5-4431-A62A-4D620DD82DCA}" srcOrd="0" destOrd="0" presId="urn:microsoft.com/office/officeart/2018/2/layout/IconCircleList"/>
    <dgm:cxn modelId="{997ABF96-3C6D-4FEF-9F5E-6C41A46119A9}" type="presParOf" srcId="{D250A1E5-042D-4244-9020-C9E1AC55CB55}" destId="{D8C39177-790B-4397-85C1-BB91C387A3F8}" srcOrd="1" destOrd="0" presId="urn:microsoft.com/office/officeart/2018/2/layout/IconCircleList"/>
    <dgm:cxn modelId="{9B7BAE1A-A5B0-4E59-9CBE-2DB5F2DAA5BA}" type="presParOf" srcId="{D250A1E5-042D-4244-9020-C9E1AC55CB55}" destId="{BE961768-0204-417B-B732-BE8D11D817DE}" srcOrd="2" destOrd="0" presId="urn:microsoft.com/office/officeart/2018/2/layout/IconCircleList"/>
    <dgm:cxn modelId="{AE63DE7C-5814-4F3D-B6A0-1453BB9DB6F8}" type="presParOf" srcId="{D250A1E5-042D-4244-9020-C9E1AC55CB55}" destId="{C669B25A-D32A-4058-B03D-E1B3BD3A80CB}" srcOrd="3" destOrd="0" presId="urn:microsoft.com/office/officeart/2018/2/layout/IconCircleList"/>
    <dgm:cxn modelId="{3C8C9361-BE8B-44F9-A2A1-7389FBD948F4}" type="presParOf" srcId="{9264FF62-FB54-487D-80D7-E0F8BA1FF69E}" destId="{EE411166-D4C8-4E11-B1B4-02ADAA8BC44F}" srcOrd="7" destOrd="0" presId="urn:microsoft.com/office/officeart/2018/2/layout/IconCircleList"/>
    <dgm:cxn modelId="{A2F7800F-2234-4CA1-90F7-13DB2FF99C39}" type="presParOf" srcId="{9264FF62-FB54-487D-80D7-E0F8BA1FF69E}" destId="{C87FB7AC-CE83-4F9F-B8E5-0A457ADCD147}" srcOrd="8" destOrd="0" presId="urn:microsoft.com/office/officeart/2018/2/layout/IconCircleList"/>
    <dgm:cxn modelId="{4F48544C-ABFC-4B47-8ED9-F4178C7C831A}" type="presParOf" srcId="{C87FB7AC-CE83-4F9F-B8E5-0A457ADCD147}" destId="{82934452-55A9-4097-9A71-9F946B747EB4}" srcOrd="0" destOrd="0" presId="urn:microsoft.com/office/officeart/2018/2/layout/IconCircleList"/>
    <dgm:cxn modelId="{05A68E1A-4C31-41EC-A71A-0AE73565460E}" type="presParOf" srcId="{C87FB7AC-CE83-4F9F-B8E5-0A457ADCD147}" destId="{BE4570EB-2369-4A2E-BAEE-F082CE084CE8}" srcOrd="1" destOrd="0" presId="urn:microsoft.com/office/officeart/2018/2/layout/IconCircleList"/>
    <dgm:cxn modelId="{6B1171EC-EE51-4A7D-BA3E-1C99802C3344}" type="presParOf" srcId="{C87FB7AC-CE83-4F9F-B8E5-0A457ADCD147}" destId="{7F23293D-FEC7-4F39-A2C2-A876DDE6C5D4}" srcOrd="2" destOrd="0" presId="urn:microsoft.com/office/officeart/2018/2/layout/IconCircleList"/>
    <dgm:cxn modelId="{F15D5789-B891-45DF-B13A-5DF846B85D1A}" type="presParOf" srcId="{C87FB7AC-CE83-4F9F-B8E5-0A457ADCD147}" destId="{6BA15237-86DC-4E52-A8B4-2C756473EBD6}" srcOrd="3" destOrd="0" presId="urn:microsoft.com/office/officeart/2018/2/layout/IconCircleList"/>
    <dgm:cxn modelId="{34CB7B0C-96FA-4FB1-9CA0-29F47DB7A252}" type="presParOf" srcId="{9264FF62-FB54-487D-80D7-E0F8BA1FF69E}" destId="{BF1CBEAF-767B-49DB-AE0F-80675657CFB9}" srcOrd="9" destOrd="0" presId="urn:microsoft.com/office/officeart/2018/2/layout/IconCircleList"/>
    <dgm:cxn modelId="{8F59C490-1832-4D02-9628-B4CC0D7852C3}" type="presParOf" srcId="{9264FF62-FB54-487D-80D7-E0F8BA1FF69E}" destId="{41DBDD10-6549-4FC8-9CE3-1DADB5253B49}" srcOrd="10" destOrd="0" presId="urn:microsoft.com/office/officeart/2018/2/layout/IconCircleList"/>
    <dgm:cxn modelId="{E72D56D1-990F-49A9-91DE-CD3DA0B17FBC}" type="presParOf" srcId="{41DBDD10-6549-4FC8-9CE3-1DADB5253B49}" destId="{B1875C17-A97D-46D2-AABE-DBF423A47406}" srcOrd="0" destOrd="0" presId="urn:microsoft.com/office/officeart/2018/2/layout/IconCircleList"/>
    <dgm:cxn modelId="{A1D51C77-C58F-4930-BE6D-4D6E631FEE18}" type="presParOf" srcId="{41DBDD10-6549-4FC8-9CE3-1DADB5253B49}" destId="{909D908E-E285-403C-B6C8-C04FAE96C774}" srcOrd="1" destOrd="0" presId="urn:microsoft.com/office/officeart/2018/2/layout/IconCircleList"/>
    <dgm:cxn modelId="{85317346-B42B-4F52-9E50-A4830C133291}" type="presParOf" srcId="{41DBDD10-6549-4FC8-9CE3-1DADB5253B49}" destId="{7FEEB7F3-DD8B-421D-98F4-30BD9BCABCCC}" srcOrd="2" destOrd="0" presId="urn:microsoft.com/office/officeart/2018/2/layout/IconCircleList"/>
    <dgm:cxn modelId="{3A61ECD3-7568-4D22-AB72-BB5C66F23B83}" type="presParOf" srcId="{41DBDD10-6549-4FC8-9CE3-1DADB5253B49}" destId="{89FB5461-F16F-473E-BF1A-57D0B28EC095}" srcOrd="3" destOrd="0" presId="urn:microsoft.com/office/officeart/2018/2/layout/IconCircleList"/>
    <dgm:cxn modelId="{C3D7803A-0C0D-479F-96E5-52EB9D0AAF2C}" type="presParOf" srcId="{9264FF62-FB54-487D-80D7-E0F8BA1FF69E}" destId="{CED7F7E2-7076-44B5-96D9-92D486CA2FA3}" srcOrd="11" destOrd="0" presId="urn:microsoft.com/office/officeart/2018/2/layout/IconCircleList"/>
    <dgm:cxn modelId="{ED8A7239-B298-4870-B6FC-D5710B4CA4C9}" type="presParOf" srcId="{9264FF62-FB54-487D-80D7-E0F8BA1FF69E}" destId="{99E7A138-8915-48DE-8E24-5AE421B01762}" srcOrd="12" destOrd="0" presId="urn:microsoft.com/office/officeart/2018/2/layout/IconCircleList"/>
    <dgm:cxn modelId="{53E0222C-D176-4ACD-ACC8-292F7C3367D4}" type="presParOf" srcId="{99E7A138-8915-48DE-8E24-5AE421B01762}" destId="{663EAF36-A8F6-4174-BD76-AACAA2D9DC1A}" srcOrd="0" destOrd="0" presId="urn:microsoft.com/office/officeart/2018/2/layout/IconCircleList"/>
    <dgm:cxn modelId="{A6BAE49B-0537-48F0-9EEC-F7A39A7006E9}" type="presParOf" srcId="{99E7A138-8915-48DE-8E24-5AE421B01762}" destId="{351FB23B-965E-4E18-AA25-6257D85E30FB}" srcOrd="1" destOrd="0" presId="urn:microsoft.com/office/officeart/2018/2/layout/IconCircleList"/>
    <dgm:cxn modelId="{1DC62D6B-71AE-4A86-B079-D437367116C4}" type="presParOf" srcId="{99E7A138-8915-48DE-8E24-5AE421B01762}" destId="{B00ADFFE-B5C6-4B99-8E25-E2988B1B8DE4}" srcOrd="2" destOrd="0" presId="urn:microsoft.com/office/officeart/2018/2/layout/IconCircleList"/>
    <dgm:cxn modelId="{A5142A5D-3804-4955-9026-A81D0AC45112}" type="presParOf" srcId="{99E7A138-8915-48DE-8E24-5AE421B01762}" destId="{7D02779A-536E-40FF-A95E-7D1380CFF32D}" srcOrd="3" destOrd="0" presId="urn:microsoft.com/office/officeart/2018/2/layout/IconCircleList"/>
    <dgm:cxn modelId="{00329D26-07B4-41BB-B2C1-24023C5D4348}" type="presParOf" srcId="{9264FF62-FB54-487D-80D7-E0F8BA1FF69E}" destId="{8AF63CF3-47CB-4ADA-8237-84C460038C62}" srcOrd="13" destOrd="0" presId="urn:microsoft.com/office/officeart/2018/2/layout/IconCircleList"/>
    <dgm:cxn modelId="{1954AF44-31C9-4F79-8F26-DE905D61F1FE}" type="presParOf" srcId="{9264FF62-FB54-487D-80D7-E0F8BA1FF69E}" destId="{64D85CBF-64FA-41CA-9AE8-3028F7D2DDA7}" srcOrd="14" destOrd="0" presId="urn:microsoft.com/office/officeart/2018/2/layout/IconCircleList"/>
    <dgm:cxn modelId="{6957AC74-B892-474C-A7F4-1797CD33961C}" type="presParOf" srcId="{64D85CBF-64FA-41CA-9AE8-3028F7D2DDA7}" destId="{13E16317-A992-4032-BBDF-080C901B6D6F}" srcOrd="0" destOrd="0" presId="urn:microsoft.com/office/officeart/2018/2/layout/IconCircleList"/>
    <dgm:cxn modelId="{194620E0-FBB5-47B0-89F1-BB8A1C6B672A}" type="presParOf" srcId="{64D85CBF-64FA-41CA-9AE8-3028F7D2DDA7}" destId="{B6E43D8C-EB71-42CC-B8DE-F70D9044E9EA}" srcOrd="1" destOrd="0" presId="urn:microsoft.com/office/officeart/2018/2/layout/IconCircleList"/>
    <dgm:cxn modelId="{274D9E03-49DA-4CD8-8748-52FC6D1D6681}" type="presParOf" srcId="{64D85CBF-64FA-41CA-9AE8-3028F7D2DDA7}" destId="{0522DA0D-8F3F-4964-9777-4A8DBF6A3340}" srcOrd="2" destOrd="0" presId="urn:microsoft.com/office/officeart/2018/2/layout/IconCircleList"/>
    <dgm:cxn modelId="{8B4EBED7-15FF-4FE0-90F0-884B6D25B827}" type="presParOf" srcId="{64D85CBF-64FA-41CA-9AE8-3028F7D2DDA7}" destId="{872FE819-B658-4656-84DA-4A566F961AA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C17856-7C9B-4962-9C17-8D1300D060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6BE391-2CCC-4955-B270-D7AB87FC4B4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>
              <a:latin typeface="Arial" panose="020B0604020202020204" pitchFamily="34" charset="0"/>
              <a:cs typeface="Arial" panose="020B0604020202020204" pitchFamily="34" charset="0"/>
            </a:rPr>
            <a:t>El abandono de mascotas en Chile es una problemática social en aumento que afecta la Calidad de vida animal y comunitaria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6423F1-B6C7-414F-A11F-262F5866B866}" type="parTrans" cxnId="{7922E67C-28E9-4349-A8EB-B1618E3DEA5B}">
      <dgm:prSet/>
      <dgm:spPr/>
      <dgm:t>
        <a:bodyPr/>
        <a:lstStyle/>
        <a:p>
          <a:endParaRPr lang="en-US"/>
        </a:p>
      </dgm:t>
    </dgm:pt>
    <dgm:pt modelId="{0C70530D-9028-4052-9D7F-2AEA6C420555}" type="sibTrans" cxnId="{7922E67C-28E9-4349-A8EB-B1618E3DEA5B}">
      <dgm:prSet/>
      <dgm:spPr/>
      <dgm:t>
        <a:bodyPr/>
        <a:lstStyle/>
        <a:p>
          <a:endParaRPr lang="en-US"/>
        </a:p>
      </dgm:t>
    </dgm:pt>
    <dgm:pt modelId="{5CF3E259-C793-4F0B-B564-B301826E01D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sz="1800" b="1">
              <a:latin typeface="Arial" panose="020B0604020202020204" pitchFamily="34" charset="0"/>
              <a:cs typeface="Arial" panose="020B0604020202020204" pitchFamily="34" charset="0"/>
            </a:rPr>
            <a:t>Actualmente, las adopciones se gestionan por canales informales</a:t>
          </a:r>
          <a:endParaRPr lang="en-U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5EC2BB-F695-4EA1-9A05-A8AAB9D72D8F}" type="parTrans" cxnId="{1F97CE0B-5EA6-458E-8998-7867D053BCD7}">
      <dgm:prSet/>
      <dgm:spPr/>
      <dgm:t>
        <a:bodyPr/>
        <a:lstStyle/>
        <a:p>
          <a:endParaRPr lang="en-US"/>
        </a:p>
      </dgm:t>
    </dgm:pt>
    <dgm:pt modelId="{ABF47835-C275-4D1A-B689-47738B03C757}" type="sibTrans" cxnId="{1F97CE0B-5EA6-458E-8998-7867D053BCD7}">
      <dgm:prSet/>
      <dgm:spPr/>
      <dgm:t>
        <a:bodyPr/>
        <a:lstStyle/>
        <a:p>
          <a:endParaRPr lang="en-US"/>
        </a:p>
      </dgm:t>
    </dgm:pt>
    <dgm:pt modelId="{3C7ECE1C-C37E-4C24-8F18-65423E3DFF5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>
              <a:latin typeface="Arial" panose="020B0604020202020204" pitchFamily="34" charset="0"/>
              <a:cs typeface="Arial" panose="020B0604020202020204" pitchFamily="34" charset="0"/>
            </a:rPr>
            <a:t>Fundación Puerto Mascotas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2AF846-2551-4E44-AF1F-1DB5EBA8FA07}" type="parTrans" cxnId="{D18C81FC-17B4-4901-94B2-76F00F48B4E5}">
      <dgm:prSet/>
      <dgm:spPr/>
      <dgm:t>
        <a:bodyPr/>
        <a:lstStyle/>
        <a:p>
          <a:endParaRPr lang="en-US"/>
        </a:p>
      </dgm:t>
    </dgm:pt>
    <dgm:pt modelId="{EC68C7E8-B24F-4D1C-A6B1-8F38541C1642}" type="sibTrans" cxnId="{D18C81FC-17B4-4901-94B2-76F00F48B4E5}">
      <dgm:prSet/>
      <dgm:spPr/>
      <dgm:t>
        <a:bodyPr/>
        <a:lstStyle/>
        <a:p>
          <a:endParaRPr lang="en-US"/>
        </a:p>
      </dgm:t>
    </dgm:pt>
    <dgm:pt modelId="{90377B2F-C19D-4269-988C-DB5DF0F4B282}" type="pres">
      <dgm:prSet presAssocID="{0FC17856-7C9B-4962-9C17-8D1300D06041}" presName="root" presStyleCnt="0">
        <dgm:presLayoutVars>
          <dgm:dir/>
          <dgm:resizeHandles val="exact"/>
        </dgm:presLayoutVars>
      </dgm:prSet>
      <dgm:spPr/>
    </dgm:pt>
    <dgm:pt modelId="{4F2FC00D-914D-4E46-B297-2DAD8C04399C}" type="pres">
      <dgm:prSet presAssocID="{236BE391-2CCC-4955-B270-D7AB87FC4B48}" presName="compNode" presStyleCnt="0"/>
      <dgm:spPr/>
    </dgm:pt>
    <dgm:pt modelId="{82959F8B-B637-4635-8F8C-088C9654DABC}" type="pres">
      <dgm:prSet presAssocID="{236BE391-2CCC-4955-B270-D7AB87FC4B48}" presName="iconBgRect" presStyleLbl="bgShp" presStyleIdx="0" presStyleCnt="3"/>
      <dgm:spPr/>
    </dgm:pt>
    <dgm:pt modelId="{E344A540-ECD6-4A1A-B480-C2DEDB2B1196}" type="pres">
      <dgm:prSet presAssocID="{236BE391-2CCC-4955-B270-D7AB87FC4B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ro"/>
        </a:ext>
      </dgm:extLst>
    </dgm:pt>
    <dgm:pt modelId="{6E0692FB-8EEA-4B45-ACA7-7D7CC7BB95D9}" type="pres">
      <dgm:prSet presAssocID="{236BE391-2CCC-4955-B270-D7AB87FC4B48}" presName="spaceRect" presStyleCnt="0"/>
      <dgm:spPr/>
    </dgm:pt>
    <dgm:pt modelId="{2F6BB413-EC4B-4C92-9408-1D813D34FF84}" type="pres">
      <dgm:prSet presAssocID="{236BE391-2CCC-4955-B270-D7AB87FC4B48}" presName="textRect" presStyleLbl="revTx" presStyleIdx="0" presStyleCnt="3">
        <dgm:presLayoutVars>
          <dgm:chMax val="1"/>
          <dgm:chPref val="1"/>
        </dgm:presLayoutVars>
      </dgm:prSet>
      <dgm:spPr/>
    </dgm:pt>
    <dgm:pt modelId="{3512067D-B68C-48F4-816D-01EB2194CD86}" type="pres">
      <dgm:prSet presAssocID="{0C70530D-9028-4052-9D7F-2AEA6C420555}" presName="sibTrans" presStyleCnt="0"/>
      <dgm:spPr/>
    </dgm:pt>
    <dgm:pt modelId="{90C80750-3EF8-43E5-92E7-36C95901FA95}" type="pres">
      <dgm:prSet presAssocID="{5CF3E259-C793-4F0B-B564-B301826E01DF}" presName="compNode" presStyleCnt="0"/>
      <dgm:spPr/>
    </dgm:pt>
    <dgm:pt modelId="{86D3C405-85B5-4DF7-B30C-8687BA23F2CD}" type="pres">
      <dgm:prSet presAssocID="{5CF3E259-C793-4F0B-B564-B301826E01DF}" presName="iconBgRect" presStyleLbl="bgShp" presStyleIdx="1" presStyleCnt="3"/>
      <dgm:spPr/>
    </dgm:pt>
    <dgm:pt modelId="{34E4E756-AA54-4895-AE16-5DEE08EB4455}" type="pres">
      <dgm:prSet presAssocID="{5CF3E259-C793-4F0B-B564-B301826E01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0FBCD4FD-87AC-40AF-916D-5500620DB53C}" type="pres">
      <dgm:prSet presAssocID="{5CF3E259-C793-4F0B-B564-B301826E01DF}" presName="spaceRect" presStyleCnt="0"/>
      <dgm:spPr/>
    </dgm:pt>
    <dgm:pt modelId="{12CCA508-73FE-4982-8F98-0CF37530A657}" type="pres">
      <dgm:prSet presAssocID="{5CF3E259-C793-4F0B-B564-B301826E01DF}" presName="textRect" presStyleLbl="revTx" presStyleIdx="1" presStyleCnt="3">
        <dgm:presLayoutVars>
          <dgm:chMax val="1"/>
          <dgm:chPref val="1"/>
        </dgm:presLayoutVars>
      </dgm:prSet>
      <dgm:spPr/>
    </dgm:pt>
    <dgm:pt modelId="{C557BEE6-BD63-4414-8E26-161E8452B27B}" type="pres">
      <dgm:prSet presAssocID="{ABF47835-C275-4D1A-B689-47738B03C757}" presName="sibTrans" presStyleCnt="0"/>
      <dgm:spPr/>
    </dgm:pt>
    <dgm:pt modelId="{0665A0F9-AD01-41A7-8239-A7057EDF4F4F}" type="pres">
      <dgm:prSet presAssocID="{3C7ECE1C-C37E-4C24-8F18-65423E3DFF59}" presName="compNode" presStyleCnt="0"/>
      <dgm:spPr/>
    </dgm:pt>
    <dgm:pt modelId="{9A304513-2ABE-4DC2-96C6-F607AB071D9B}" type="pres">
      <dgm:prSet presAssocID="{3C7ECE1C-C37E-4C24-8F18-65423E3DFF59}" presName="iconBgRect" presStyleLbl="bgShp" presStyleIdx="2" presStyleCnt="3"/>
      <dgm:spPr/>
    </dgm:pt>
    <dgm:pt modelId="{88F0E01E-0967-469F-BCE3-934F965AF824}" type="pres">
      <dgm:prSet presAssocID="{3C7ECE1C-C37E-4C24-8F18-65423E3DFF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o"/>
        </a:ext>
      </dgm:extLst>
    </dgm:pt>
    <dgm:pt modelId="{A85A65E6-A3C4-4E84-8EF1-929E8F2107F6}" type="pres">
      <dgm:prSet presAssocID="{3C7ECE1C-C37E-4C24-8F18-65423E3DFF59}" presName="spaceRect" presStyleCnt="0"/>
      <dgm:spPr/>
    </dgm:pt>
    <dgm:pt modelId="{8866A472-14CC-4249-B338-03773252CE34}" type="pres">
      <dgm:prSet presAssocID="{3C7ECE1C-C37E-4C24-8F18-65423E3DFF5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D6C806-475E-4561-9978-BCEED2312086}" type="presOf" srcId="{5CF3E259-C793-4F0B-B564-B301826E01DF}" destId="{12CCA508-73FE-4982-8F98-0CF37530A657}" srcOrd="0" destOrd="0" presId="urn:microsoft.com/office/officeart/2018/5/layout/IconCircleLabelList"/>
    <dgm:cxn modelId="{1F97CE0B-5EA6-458E-8998-7867D053BCD7}" srcId="{0FC17856-7C9B-4962-9C17-8D1300D06041}" destId="{5CF3E259-C793-4F0B-B564-B301826E01DF}" srcOrd="1" destOrd="0" parTransId="{2D5EC2BB-F695-4EA1-9A05-A8AAB9D72D8F}" sibTransId="{ABF47835-C275-4D1A-B689-47738B03C757}"/>
    <dgm:cxn modelId="{7922E67C-28E9-4349-A8EB-B1618E3DEA5B}" srcId="{0FC17856-7C9B-4962-9C17-8D1300D06041}" destId="{236BE391-2CCC-4955-B270-D7AB87FC4B48}" srcOrd="0" destOrd="0" parTransId="{F96423F1-B6C7-414F-A11F-262F5866B866}" sibTransId="{0C70530D-9028-4052-9D7F-2AEA6C420555}"/>
    <dgm:cxn modelId="{8FFBC77E-0E3E-41B8-8576-C2CDB3977FB8}" type="presOf" srcId="{3C7ECE1C-C37E-4C24-8F18-65423E3DFF59}" destId="{8866A472-14CC-4249-B338-03773252CE34}" srcOrd="0" destOrd="0" presId="urn:microsoft.com/office/officeart/2018/5/layout/IconCircleLabelList"/>
    <dgm:cxn modelId="{D9723090-FAF9-4DDC-803B-2044379B6071}" type="presOf" srcId="{236BE391-2CCC-4955-B270-D7AB87FC4B48}" destId="{2F6BB413-EC4B-4C92-9408-1D813D34FF84}" srcOrd="0" destOrd="0" presId="urn:microsoft.com/office/officeart/2018/5/layout/IconCircleLabelList"/>
    <dgm:cxn modelId="{C215C0CC-9CED-4F47-AD28-5A2DE07B447D}" type="presOf" srcId="{0FC17856-7C9B-4962-9C17-8D1300D06041}" destId="{90377B2F-C19D-4269-988C-DB5DF0F4B282}" srcOrd="0" destOrd="0" presId="urn:microsoft.com/office/officeart/2018/5/layout/IconCircleLabelList"/>
    <dgm:cxn modelId="{D18C81FC-17B4-4901-94B2-76F00F48B4E5}" srcId="{0FC17856-7C9B-4962-9C17-8D1300D06041}" destId="{3C7ECE1C-C37E-4C24-8F18-65423E3DFF59}" srcOrd="2" destOrd="0" parTransId="{002AF846-2551-4E44-AF1F-1DB5EBA8FA07}" sibTransId="{EC68C7E8-B24F-4D1C-A6B1-8F38541C1642}"/>
    <dgm:cxn modelId="{42C51DF8-C624-4B35-95D9-EE3CC80F902B}" type="presParOf" srcId="{90377B2F-C19D-4269-988C-DB5DF0F4B282}" destId="{4F2FC00D-914D-4E46-B297-2DAD8C04399C}" srcOrd="0" destOrd="0" presId="urn:microsoft.com/office/officeart/2018/5/layout/IconCircleLabelList"/>
    <dgm:cxn modelId="{6AB42D1F-20F6-4B3C-B052-11D7D982FBF1}" type="presParOf" srcId="{4F2FC00D-914D-4E46-B297-2DAD8C04399C}" destId="{82959F8B-B637-4635-8F8C-088C9654DABC}" srcOrd="0" destOrd="0" presId="urn:microsoft.com/office/officeart/2018/5/layout/IconCircleLabelList"/>
    <dgm:cxn modelId="{B1FD2020-B6FB-45F6-8539-5BE052B1E888}" type="presParOf" srcId="{4F2FC00D-914D-4E46-B297-2DAD8C04399C}" destId="{E344A540-ECD6-4A1A-B480-C2DEDB2B1196}" srcOrd="1" destOrd="0" presId="urn:microsoft.com/office/officeart/2018/5/layout/IconCircleLabelList"/>
    <dgm:cxn modelId="{36D00CC9-C279-47DB-81DA-88E27C33F384}" type="presParOf" srcId="{4F2FC00D-914D-4E46-B297-2DAD8C04399C}" destId="{6E0692FB-8EEA-4B45-ACA7-7D7CC7BB95D9}" srcOrd="2" destOrd="0" presId="urn:microsoft.com/office/officeart/2018/5/layout/IconCircleLabelList"/>
    <dgm:cxn modelId="{50C0A149-4EBD-463E-8F7E-2BE6DCB02461}" type="presParOf" srcId="{4F2FC00D-914D-4E46-B297-2DAD8C04399C}" destId="{2F6BB413-EC4B-4C92-9408-1D813D34FF84}" srcOrd="3" destOrd="0" presId="urn:microsoft.com/office/officeart/2018/5/layout/IconCircleLabelList"/>
    <dgm:cxn modelId="{C1D3A867-19BB-4D84-A079-29509F7374EA}" type="presParOf" srcId="{90377B2F-C19D-4269-988C-DB5DF0F4B282}" destId="{3512067D-B68C-48F4-816D-01EB2194CD86}" srcOrd="1" destOrd="0" presId="urn:microsoft.com/office/officeart/2018/5/layout/IconCircleLabelList"/>
    <dgm:cxn modelId="{199DD1B5-A488-4E94-A096-1FC6EEAE5964}" type="presParOf" srcId="{90377B2F-C19D-4269-988C-DB5DF0F4B282}" destId="{90C80750-3EF8-43E5-92E7-36C95901FA95}" srcOrd="2" destOrd="0" presId="urn:microsoft.com/office/officeart/2018/5/layout/IconCircleLabelList"/>
    <dgm:cxn modelId="{F6F4275E-5C37-4FF6-B6C9-2AF8F46C826A}" type="presParOf" srcId="{90C80750-3EF8-43E5-92E7-36C95901FA95}" destId="{86D3C405-85B5-4DF7-B30C-8687BA23F2CD}" srcOrd="0" destOrd="0" presId="urn:microsoft.com/office/officeart/2018/5/layout/IconCircleLabelList"/>
    <dgm:cxn modelId="{EE2B0FB1-69B0-49E3-A708-82E38293D6F4}" type="presParOf" srcId="{90C80750-3EF8-43E5-92E7-36C95901FA95}" destId="{34E4E756-AA54-4895-AE16-5DEE08EB4455}" srcOrd="1" destOrd="0" presId="urn:microsoft.com/office/officeart/2018/5/layout/IconCircleLabelList"/>
    <dgm:cxn modelId="{E35F3B3E-35B2-4CF7-B153-EB8513E4F440}" type="presParOf" srcId="{90C80750-3EF8-43E5-92E7-36C95901FA95}" destId="{0FBCD4FD-87AC-40AF-916D-5500620DB53C}" srcOrd="2" destOrd="0" presId="urn:microsoft.com/office/officeart/2018/5/layout/IconCircleLabelList"/>
    <dgm:cxn modelId="{393C90FA-28D8-4508-B1AF-42D0864053FB}" type="presParOf" srcId="{90C80750-3EF8-43E5-92E7-36C95901FA95}" destId="{12CCA508-73FE-4982-8F98-0CF37530A657}" srcOrd="3" destOrd="0" presId="urn:microsoft.com/office/officeart/2018/5/layout/IconCircleLabelList"/>
    <dgm:cxn modelId="{2D9A1B24-CEAD-4161-B758-4184251902BC}" type="presParOf" srcId="{90377B2F-C19D-4269-988C-DB5DF0F4B282}" destId="{C557BEE6-BD63-4414-8E26-161E8452B27B}" srcOrd="3" destOrd="0" presId="urn:microsoft.com/office/officeart/2018/5/layout/IconCircleLabelList"/>
    <dgm:cxn modelId="{A7819745-B7A2-4213-A3E6-965550AE2F00}" type="presParOf" srcId="{90377B2F-C19D-4269-988C-DB5DF0F4B282}" destId="{0665A0F9-AD01-41A7-8239-A7057EDF4F4F}" srcOrd="4" destOrd="0" presId="urn:microsoft.com/office/officeart/2018/5/layout/IconCircleLabelList"/>
    <dgm:cxn modelId="{D7D9221C-CB82-489C-9A66-4D69AA21D55A}" type="presParOf" srcId="{0665A0F9-AD01-41A7-8239-A7057EDF4F4F}" destId="{9A304513-2ABE-4DC2-96C6-F607AB071D9B}" srcOrd="0" destOrd="0" presId="urn:microsoft.com/office/officeart/2018/5/layout/IconCircleLabelList"/>
    <dgm:cxn modelId="{0240A6E4-853F-467B-8F95-99717713FC24}" type="presParOf" srcId="{0665A0F9-AD01-41A7-8239-A7057EDF4F4F}" destId="{88F0E01E-0967-469F-BCE3-934F965AF824}" srcOrd="1" destOrd="0" presId="urn:microsoft.com/office/officeart/2018/5/layout/IconCircleLabelList"/>
    <dgm:cxn modelId="{1E5F808C-D77D-4E61-8206-1DEAE1CD29C1}" type="presParOf" srcId="{0665A0F9-AD01-41A7-8239-A7057EDF4F4F}" destId="{A85A65E6-A3C4-4E84-8EF1-929E8F2107F6}" srcOrd="2" destOrd="0" presId="urn:microsoft.com/office/officeart/2018/5/layout/IconCircleLabelList"/>
    <dgm:cxn modelId="{01FE7656-192A-4A85-8F45-271B77FEFA97}" type="presParOf" srcId="{0665A0F9-AD01-41A7-8239-A7057EDF4F4F}" destId="{8866A472-14CC-4249-B338-03773252CE3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291949-6883-4AD8-834C-33796F8715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61A094-C7BF-4FB5-8E18-B4C1FA8F76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Canales Informales</a:t>
          </a:r>
          <a:endParaRPr lang="en-US" dirty="0"/>
        </a:p>
      </dgm:t>
    </dgm:pt>
    <dgm:pt modelId="{88E25534-F29B-4616-9381-5BB45C554210}" type="parTrans" cxnId="{9326E3ED-6A98-4782-9DC1-F151F689ECE8}">
      <dgm:prSet/>
      <dgm:spPr/>
      <dgm:t>
        <a:bodyPr/>
        <a:lstStyle/>
        <a:p>
          <a:endParaRPr lang="en-US"/>
        </a:p>
      </dgm:t>
    </dgm:pt>
    <dgm:pt modelId="{2DDE348D-A82C-4700-B547-5D537DAD174F}" type="sibTrans" cxnId="{9326E3ED-6A98-4782-9DC1-F151F689ECE8}">
      <dgm:prSet/>
      <dgm:spPr/>
      <dgm:t>
        <a:bodyPr/>
        <a:lstStyle/>
        <a:p>
          <a:endParaRPr lang="en-US"/>
        </a:p>
      </dgm:t>
    </dgm:pt>
    <dgm:pt modelId="{7475841D-F192-455A-8693-0C2EF703CF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Falta de Trazabilidad</a:t>
          </a:r>
          <a:endParaRPr lang="en-US" dirty="0"/>
        </a:p>
      </dgm:t>
    </dgm:pt>
    <dgm:pt modelId="{EBD356C1-89CE-41DE-A03F-02C56A79D9C1}" type="parTrans" cxnId="{CE19474E-7A8E-4A14-9556-01F784A9A42B}">
      <dgm:prSet/>
      <dgm:spPr/>
      <dgm:t>
        <a:bodyPr/>
        <a:lstStyle/>
        <a:p>
          <a:endParaRPr lang="en-US"/>
        </a:p>
      </dgm:t>
    </dgm:pt>
    <dgm:pt modelId="{5840C742-2061-475A-A563-3DC237010663}" type="sibTrans" cxnId="{CE19474E-7A8E-4A14-9556-01F784A9A42B}">
      <dgm:prSet/>
      <dgm:spPr/>
      <dgm:t>
        <a:bodyPr/>
        <a:lstStyle/>
        <a:p>
          <a:endParaRPr lang="en-US"/>
        </a:p>
      </dgm:t>
    </dgm:pt>
    <dgm:pt modelId="{B95785D0-7A8B-4FFA-9DBB-1DB3EDA8F7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Desconfianza</a:t>
          </a:r>
          <a:endParaRPr lang="en-US" dirty="0"/>
        </a:p>
      </dgm:t>
    </dgm:pt>
    <dgm:pt modelId="{A9892FCA-5986-4A96-9101-C2D7076240B0}" type="parTrans" cxnId="{6EA31553-E788-4C19-8221-F2C7E90F2962}">
      <dgm:prSet/>
      <dgm:spPr/>
      <dgm:t>
        <a:bodyPr/>
        <a:lstStyle/>
        <a:p>
          <a:endParaRPr lang="en-US"/>
        </a:p>
      </dgm:t>
    </dgm:pt>
    <dgm:pt modelId="{6D683CAE-3BF9-42DB-92F1-C78EBB6C2B12}" type="sibTrans" cxnId="{6EA31553-E788-4C19-8221-F2C7E90F2962}">
      <dgm:prSet/>
      <dgm:spPr/>
      <dgm:t>
        <a:bodyPr/>
        <a:lstStyle/>
        <a:p>
          <a:endParaRPr lang="en-US"/>
        </a:p>
      </dgm:t>
    </dgm:pt>
    <dgm:pt modelId="{21C2CDEB-EB0D-4288-A322-8E3380D7CF4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Ausencia de Respaldo Sanitario</a:t>
          </a:r>
          <a:endParaRPr lang="en-US" dirty="0"/>
        </a:p>
      </dgm:t>
    </dgm:pt>
    <dgm:pt modelId="{33BD7B74-C88F-4DAC-8DE7-4D8206ABA572}" type="parTrans" cxnId="{950EA016-6069-4C9E-83E7-0A7FEEAFD807}">
      <dgm:prSet/>
      <dgm:spPr/>
      <dgm:t>
        <a:bodyPr/>
        <a:lstStyle/>
        <a:p>
          <a:endParaRPr lang="en-US"/>
        </a:p>
      </dgm:t>
    </dgm:pt>
    <dgm:pt modelId="{B74ACA3E-54FA-4FC4-A5BC-D476D3F515BD}" type="sibTrans" cxnId="{950EA016-6069-4C9E-83E7-0A7FEEAFD807}">
      <dgm:prSet/>
      <dgm:spPr/>
      <dgm:t>
        <a:bodyPr/>
        <a:lstStyle/>
        <a:p>
          <a:endParaRPr lang="en-US"/>
        </a:p>
      </dgm:t>
    </dgm:pt>
    <dgm:pt modelId="{4CA6655D-2091-49C0-B87C-EB0E668E61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Desconexión de Actores</a:t>
          </a:r>
          <a:endParaRPr lang="en-US" dirty="0"/>
        </a:p>
      </dgm:t>
    </dgm:pt>
    <dgm:pt modelId="{005BAB27-E074-4E09-8DA4-B1A7EF7A0668}" type="parTrans" cxnId="{B6A8F64F-22E7-4631-B59B-70A98569A2F4}">
      <dgm:prSet/>
      <dgm:spPr/>
      <dgm:t>
        <a:bodyPr/>
        <a:lstStyle/>
        <a:p>
          <a:endParaRPr lang="en-US"/>
        </a:p>
      </dgm:t>
    </dgm:pt>
    <dgm:pt modelId="{87019191-1566-4068-8FE6-8AF7CCC1B396}" type="sibTrans" cxnId="{B6A8F64F-22E7-4631-B59B-70A98569A2F4}">
      <dgm:prSet/>
      <dgm:spPr/>
      <dgm:t>
        <a:bodyPr/>
        <a:lstStyle/>
        <a:p>
          <a:endParaRPr lang="en-US"/>
        </a:p>
      </dgm:t>
    </dgm:pt>
    <dgm:pt modelId="{A66BAD35-EEB2-4BA4-9FC5-DA13FA474E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i="0" baseline="0" dirty="0"/>
            <a:t>La Necesidad</a:t>
          </a:r>
          <a:endParaRPr lang="en-US" dirty="0"/>
        </a:p>
      </dgm:t>
    </dgm:pt>
    <dgm:pt modelId="{97167EFE-DB75-4201-BCDC-B22E89BD03E9}" type="parTrans" cxnId="{A7555E7A-3813-41A1-A939-14F7E1C3632C}">
      <dgm:prSet/>
      <dgm:spPr/>
      <dgm:t>
        <a:bodyPr/>
        <a:lstStyle/>
        <a:p>
          <a:endParaRPr lang="en-US"/>
        </a:p>
      </dgm:t>
    </dgm:pt>
    <dgm:pt modelId="{8DB70014-A933-4B99-B2A7-96EB5C88A456}" type="sibTrans" cxnId="{A7555E7A-3813-41A1-A939-14F7E1C3632C}">
      <dgm:prSet/>
      <dgm:spPr/>
      <dgm:t>
        <a:bodyPr/>
        <a:lstStyle/>
        <a:p>
          <a:endParaRPr lang="en-US"/>
        </a:p>
      </dgm:t>
    </dgm:pt>
    <dgm:pt modelId="{531CA8D4-96F6-4117-B02C-5ED80D244D81}" type="pres">
      <dgm:prSet presAssocID="{E1291949-6883-4AD8-834C-33796F871505}" presName="root" presStyleCnt="0">
        <dgm:presLayoutVars>
          <dgm:dir/>
          <dgm:resizeHandles val="exact"/>
        </dgm:presLayoutVars>
      </dgm:prSet>
      <dgm:spPr/>
    </dgm:pt>
    <dgm:pt modelId="{49C5280E-8682-4631-B93B-CA79A9417102}" type="pres">
      <dgm:prSet presAssocID="{E861A094-C7BF-4FB5-8E18-B4C1FA8F7695}" presName="compNode" presStyleCnt="0"/>
      <dgm:spPr/>
    </dgm:pt>
    <dgm:pt modelId="{AC24C172-2DFD-4438-A5D4-E868F1EF2BFC}" type="pres">
      <dgm:prSet presAssocID="{E861A094-C7BF-4FB5-8E18-B4C1FA8F7695}" presName="iconBgRect" presStyleLbl="bgShp" presStyleIdx="0" presStyleCnt="6"/>
      <dgm:spPr/>
    </dgm:pt>
    <dgm:pt modelId="{46BF63D8-8C86-4236-9EFB-FE1538DC3C3D}" type="pres">
      <dgm:prSet presAssocID="{E861A094-C7BF-4FB5-8E18-B4C1FA8F769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30F39C23-B0D2-4E1D-81DF-6832476FB6B3}" type="pres">
      <dgm:prSet presAssocID="{E861A094-C7BF-4FB5-8E18-B4C1FA8F7695}" presName="spaceRect" presStyleCnt="0"/>
      <dgm:spPr/>
    </dgm:pt>
    <dgm:pt modelId="{4C3F2B0D-53BA-43F5-AB8E-474D4C736074}" type="pres">
      <dgm:prSet presAssocID="{E861A094-C7BF-4FB5-8E18-B4C1FA8F7695}" presName="textRect" presStyleLbl="revTx" presStyleIdx="0" presStyleCnt="6">
        <dgm:presLayoutVars>
          <dgm:chMax val="1"/>
          <dgm:chPref val="1"/>
        </dgm:presLayoutVars>
      </dgm:prSet>
      <dgm:spPr/>
    </dgm:pt>
    <dgm:pt modelId="{390D91A9-AA98-4822-8263-D7A2175DCF9E}" type="pres">
      <dgm:prSet presAssocID="{2DDE348D-A82C-4700-B547-5D537DAD174F}" presName="sibTrans" presStyleCnt="0"/>
      <dgm:spPr/>
    </dgm:pt>
    <dgm:pt modelId="{DA759B2F-4EA7-4DFE-AD42-A94168C3AB35}" type="pres">
      <dgm:prSet presAssocID="{7475841D-F192-455A-8693-0C2EF703CFAB}" presName="compNode" presStyleCnt="0"/>
      <dgm:spPr/>
    </dgm:pt>
    <dgm:pt modelId="{CC982919-B4FB-4491-9C46-170655945E70}" type="pres">
      <dgm:prSet presAssocID="{7475841D-F192-455A-8693-0C2EF703CFAB}" presName="iconBgRect" presStyleLbl="bgShp" presStyleIdx="1" presStyleCnt="6"/>
      <dgm:spPr/>
    </dgm:pt>
    <dgm:pt modelId="{DEAB80FE-25EC-4F92-8BBD-F3E1874D75A2}" type="pres">
      <dgm:prSet presAssocID="{7475841D-F192-455A-8693-0C2EF703CF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o"/>
        </a:ext>
      </dgm:extLst>
    </dgm:pt>
    <dgm:pt modelId="{8EBD5DDA-2C59-4B01-9D4F-3510B92BECB7}" type="pres">
      <dgm:prSet presAssocID="{7475841D-F192-455A-8693-0C2EF703CFAB}" presName="spaceRect" presStyleCnt="0"/>
      <dgm:spPr/>
    </dgm:pt>
    <dgm:pt modelId="{09E4547F-F90D-4768-B462-97DDC10E554C}" type="pres">
      <dgm:prSet presAssocID="{7475841D-F192-455A-8693-0C2EF703CFAB}" presName="textRect" presStyleLbl="revTx" presStyleIdx="1" presStyleCnt="6">
        <dgm:presLayoutVars>
          <dgm:chMax val="1"/>
          <dgm:chPref val="1"/>
        </dgm:presLayoutVars>
      </dgm:prSet>
      <dgm:spPr/>
    </dgm:pt>
    <dgm:pt modelId="{44891DD6-D142-4BD1-B91D-DCE408CD78C2}" type="pres">
      <dgm:prSet presAssocID="{5840C742-2061-475A-A563-3DC237010663}" presName="sibTrans" presStyleCnt="0"/>
      <dgm:spPr/>
    </dgm:pt>
    <dgm:pt modelId="{93F03320-EE23-4523-A625-10600B76C44A}" type="pres">
      <dgm:prSet presAssocID="{B95785D0-7A8B-4FFA-9DBB-1DB3EDA8F7A2}" presName="compNode" presStyleCnt="0"/>
      <dgm:spPr/>
    </dgm:pt>
    <dgm:pt modelId="{183F1816-8F7C-4AEF-934E-EF5D8481D9FE}" type="pres">
      <dgm:prSet presAssocID="{B95785D0-7A8B-4FFA-9DBB-1DB3EDA8F7A2}" presName="iconBgRect" presStyleLbl="bgShp" presStyleIdx="2" presStyleCnt="6"/>
      <dgm:spPr/>
    </dgm:pt>
    <dgm:pt modelId="{FB04F767-32FC-4DB8-BF41-A320DF8992D1}" type="pres">
      <dgm:prSet presAssocID="{B95785D0-7A8B-4FFA-9DBB-1DB3EDA8F7A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A480B535-40C3-4DC1-96CA-1A48411B2C83}" type="pres">
      <dgm:prSet presAssocID="{B95785D0-7A8B-4FFA-9DBB-1DB3EDA8F7A2}" presName="spaceRect" presStyleCnt="0"/>
      <dgm:spPr/>
    </dgm:pt>
    <dgm:pt modelId="{90B25D47-2EA8-416D-9635-DB67251E9295}" type="pres">
      <dgm:prSet presAssocID="{B95785D0-7A8B-4FFA-9DBB-1DB3EDA8F7A2}" presName="textRect" presStyleLbl="revTx" presStyleIdx="2" presStyleCnt="6">
        <dgm:presLayoutVars>
          <dgm:chMax val="1"/>
          <dgm:chPref val="1"/>
        </dgm:presLayoutVars>
      </dgm:prSet>
      <dgm:spPr/>
    </dgm:pt>
    <dgm:pt modelId="{F3FCD88C-A380-4A01-8FB3-BD0E8B34FFE8}" type="pres">
      <dgm:prSet presAssocID="{6D683CAE-3BF9-42DB-92F1-C78EBB6C2B12}" presName="sibTrans" presStyleCnt="0"/>
      <dgm:spPr/>
    </dgm:pt>
    <dgm:pt modelId="{C52C7ADC-88AD-41B4-B19E-ECC1D48681B2}" type="pres">
      <dgm:prSet presAssocID="{21C2CDEB-EB0D-4288-A322-8E3380D7CF42}" presName="compNode" presStyleCnt="0"/>
      <dgm:spPr/>
    </dgm:pt>
    <dgm:pt modelId="{1214BAB5-B75E-41B6-92DB-1CBD99DDC8EF}" type="pres">
      <dgm:prSet presAssocID="{21C2CDEB-EB0D-4288-A322-8E3380D7CF42}" presName="iconBgRect" presStyleLbl="bgShp" presStyleIdx="3" presStyleCnt="6"/>
      <dgm:spPr/>
    </dgm:pt>
    <dgm:pt modelId="{522AAE45-B63B-4AF9-8A83-F995190CB4B7}" type="pres">
      <dgm:prSet presAssocID="{21C2CDEB-EB0D-4288-A322-8E3380D7CF4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etoscopio"/>
        </a:ext>
      </dgm:extLst>
    </dgm:pt>
    <dgm:pt modelId="{C677D277-FFF3-4E28-883D-6F117E857278}" type="pres">
      <dgm:prSet presAssocID="{21C2CDEB-EB0D-4288-A322-8E3380D7CF42}" presName="spaceRect" presStyleCnt="0"/>
      <dgm:spPr/>
    </dgm:pt>
    <dgm:pt modelId="{29042406-95BD-4191-95A0-6335702DD5F0}" type="pres">
      <dgm:prSet presAssocID="{21C2CDEB-EB0D-4288-A322-8E3380D7CF42}" presName="textRect" presStyleLbl="revTx" presStyleIdx="3" presStyleCnt="6">
        <dgm:presLayoutVars>
          <dgm:chMax val="1"/>
          <dgm:chPref val="1"/>
        </dgm:presLayoutVars>
      </dgm:prSet>
      <dgm:spPr/>
    </dgm:pt>
    <dgm:pt modelId="{E4D30BF5-3377-4BFF-9654-E2FD2CC7BA6C}" type="pres">
      <dgm:prSet presAssocID="{B74ACA3E-54FA-4FC4-A5BC-D476D3F515BD}" presName="sibTrans" presStyleCnt="0"/>
      <dgm:spPr/>
    </dgm:pt>
    <dgm:pt modelId="{10338A04-D84B-48CD-8A4A-5ED66A032C58}" type="pres">
      <dgm:prSet presAssocID="{4CA6655D-2091-49C0-B87C-EB0E668E61B9}" presName="compNode" presStyleCnt="0"/>
      <dgm:spPr/>
    </dgm:pt>
    <dgm:pt modelId="{CB24BBA9-F055-44CF-A993-5019F0B655A8}" type="pres">
      <dgm:prSet presAssocID="{4CA6655D-2091-49C0-B87C-EB0E668E61B9}" presName="iconBgRect" presStyleLbl="bgShp" presStyleIdx="4" presStyleCnt="6"/>
      <dgm:spPr/>
    </dgm:pt>
    <dgm:pt modelId="{654EB156-F16B-4475-BF0B-0DA1F1CBA56B}" type="pres">
      <dgm:prSet presAssocID="{4CA6655D-2091-49C0-B87C-EB0E668E61B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7A621F93-CE11-417F-B25F-765AF4B23B47}" type="pres">
      <dgm:prSet presAssocID="{4CA6655D-2091-49C0-B87C-EB0E668E61B9}" presName="spaceRect" presStyleCnt="0"/>
      <dgm:spPr/>
    </dgm:pt>
    <dgm:pt modelId="{995565CA-F802-4AC4-9E2D-49D408AB8A6C}" type="pres">
      <dgm:prSet presAssocID="{4CA6655D-2091-49C0-B87C-EB0E668E61B9}" presName="textRect" presStyleLbl="revTx" presStyleIdx="4" presStyleCnt="6">
        <dgm:presLayoutVars>
          <dgm:chMax val="1"/>
          <dgm:chPref val="1"/>
        </dgm:presLayoutVars>
      </dgm:prSet>
      <dgm:spPr/>
    </dgm:pt>
    <dgm:pt modelId="{F5DED601-628E-4156-A3B2-FE44FE0D8070}" type="pres">
      <dgm:prSet presAssocID="{87019191-1566-4068-8FE6-8AF7CCC1B396}" presName="sibTrans" presStyleCnt="0"/>
      <dgm:spPr/>
    </dgm:pt>
    <dgm:pt modelId="{DCF020CF-42B7-42DA-99A6-AD1A36A1CC90}" type="pres">
      <dgm:prSet presAssocID="{A66BAD35-EEB2-4BA4-9FC5-DA13FA474E32}" presName="compNode" presStyleCnt="0"/>
      <dgm:spPr/>
    </dgm:pt>
    <dgm:pt modelId="{E21652C7-B7AF-4F45-879D-C8DFBB17E51D}" type="pres">
      <dgm:prSet presAssocID="{A66BAD35-EEB2-4BA4-9FC5-DA13FA474E32}" presName="iconBgRect" presStyleLbl="bgShp" presStyleIdx="5" presStyleCnt="6"/>
      <dgm:spPr/>
    </dgm:pt>
    <dgm:pt modelId="{BF9EC94F-A980-4027-BDB8-32B616045D7F}" type="pres">
      <dgm:prSet presAssocID="{A66BAD35-EEB2-4BA4-9FC5-DA13FA474E3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FF3A281D-EFE7-46F7-875D-063AAA04A0AB}" type="pres">
      <dgm:prSet presAssocID="{A66BAD35-EEB2-4BA4-9FC5-DA13FA474E32}" presName="spaceRect" presStyleCnt="0"/>
      <dgm:spPr/>
    </dgm:pt>
    <dgm:pt modelId="{87970681-D020-41C9-BCF5-CE4AB0008800}" type="pres">
      <dgm:prSet presAssocID="{A66BAD35-EEB2-4BA4-9FC5-DA13FA474E3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DCE8307-A00D-4C5D-8A37-5D1BBE88D59F}" type="presOf" srcId="{21C2CDEB-EB0D-4288-A322-8E3380D7CF42}" destId="{29042406-95BD-4191-95A0-6335702DD5F0}" srcOrd="0" destOrd="0" presId="urn:microsoft.com/office/officeart/2018/5/layout/IconCircleLabelList"/>
    <dgm:cxn modelId="{950EA016-6069-4C9E-83E7-0A7FEEAFD807}" srcId="{E1291949-6883-4AD8-834C-33796F871505}" destId="{21C2CDEB-EB0D-4288-A322-8E3380D7CF42}" srcOrd="3" destOrd="0" parTransId="{33BD7B74-C88F-4DAC-8DE7-4D8206ABA572}" sibTransId="{B74ACA3E-54FA-4FC4-A5BC-D476D3F515BD}"/>
    <dgm:cxn modelId="{49EAA621-8554-4DFB-8A04-5E72432EEDCF}" type="presOf" srcId="{E1291949-6883-4AD8-834C-33796F871505}" destId="{531CA8D4-96F6-4117-B02C-5ED80D244D81}" srcOrd="0" destOrd="0" presId="urn:microsoft.com/office/officeart/2018/5/layout/IconCircleLabelList"/>
    <dgm:cxn modelId="{CE19474E-7A8E-4A14-9556-01F784A9A42B}" srcId="{E1291949-6883-4AD8-834C-33796F871505}" destId="{7475841D-F192-455A-8693-0C2EF703CFAB}" srcOrd="1" destOrd="0" parTransId="{EBD356C1-89CE-41DE-A03F-02C56A79D9C1}" sibTransId="{5840C742-2061-475A-A563-3DC237010663}"/>
    <dgm:cxn modelId="{B6A8F64F-22E7-4631-B59B-70A98569A2F4}" srcId="{E1291949-6883-4AD8-834C-33796F871505}" destId="{4CA6655D-2091-49C0-B87C-EB0E668E61B9}" srcOrd="4" destOrd="0" parTransId="{005BAB27-E074-4E09-8DA4-B1A7EF7A0668}" sibTransId="{87019191-1566-4068-8FE6-8AF7CCC1B396}"/>
    <dgm:cxn modelId="{6EA31553-E788-4C19-8221-F2C7E90F2962}" srcId="{E1291949-6883-4AD8-834C-33796F871505}" destId="{B95785D0-7A8B-4FFA-9DBB-1DB3EDA8F7A2}" srcOrd="2" destOrd="0" parTransId="{A9892FCA-5986-4A96-9101-C2D7076240B0}" sibTransId="{6D683CAE-3BF9-42DB-92F1-C78EBB6C2B12}"/>
    <dgm:cxn modelId="{8CE08C56-C6FE-4E2A-AFD4-9A6B50AFE909}" type="presOf" srcId="{E861A094-C7BF-4FB5-8E18-B4C1FA8F7695}" destId="{4C3F2B0D-53BA-43F5-AB8E-474D4C736074}" srcOrd="0" destOrd="0" presId="urn:microsoft.com/office/officeart/2018/5/layout/IconCircleLabelList"/>
    <dgm:cxn modelId="{A7555E7A-3813-41A1-A939-14F7E1C3632C}" srcId="{E1291949-6883-4AD8-834C-33796F871505}" destId="{A66BAD35-EEB2-4BA4-9FC5-DA13FA474E32}" srcOrd="5" destOrd="0" parTransId="{97167EFE-DB75-4201-BCDC-B22E89BD03E9}" sibTransId="{8DB70014-A933-4B99-B2A7-96EB5C88A456}"/>
    <dgm:cxn modelId="{5A5EB68D-2266-4D38-8855-1C02D6E82F45}" type="presOf" srcId="{4CA6655D-2091-49C0-B87C-EB0E668E61B9}" destId="{995565CA-F802-4AC4-9E2D-49D408AB8A6C}" srcOrd="0" destOrd="0" presId="urn:microsoft.com/office/officeart/2018/5/layout/IconCircleLabelList"/>
    <dgm:cxn modelId="{517FBAA5-8555-4F98-9A0F-3E700A9A195D}" type="presOf" srcId="{A66BAD35-EEB2-4BA4-9FC5-DA13FA474E32}" destId="{87970681-D020-41C9-BCF5-CE4AB0008800}" srcOrd="0" destOrd="0" presId="urn:microsoft.com/office/officeart/2018/5/layout/IconCircleLabelList"/>
    <dgm:cxn modelId="{D688F2B0-E1A1-47C6-9473-310007532915}" type="presOf" srcId="{7475841D-F192-455A-8693-0C2EF703CFAB}" destId="{09E4547F-F90D-4768-B462-97DDC10E554C}" srcOrd="0" destOrd="0" presId="urn:microsoft.com/office/officeart/2018/5/layout/IconCircleLabelList"/>
    <dgm:cxn modelId="{239664DA-29C3-417A-BEFE-DDF99D2C8AC0}" type="presOf" srcId="{B95785D0-7A8B-4FFA-9DBB-1DB3EDA8F7A2}" destId="{90B25D47-2EA8-416D-9635-DB67251E9295}" srcOrd="0" destOrd="0" presId="urn:microsoft.com/office/officeart/2018/5/layout/IconCircleLabelList"/>
    <dgm:cxn modelId="{9326E3ED-6A98-4782-9DC1-F151F689ECE8}" srcId="{E1291949-6883-4AD8-834C-33796F871505}" destId="{E861A094-C7BF-4FB5-8E18-B4C1FA8F7695}" srcOrd="0" destOrd="0" parTransId="{88E25534-F29B-4616-9381-5BB45C554210}" sibTransId="{2DDE348D-A82C-4700-B547-5D537DAD174F}"/>
    <dgm:cxn modelId="{59686CBE-F18F-466A-99EE-72B299D36C1C}" type="presParOf" srcId="{531CA8D4-96F6-4117-B02C-5ED80D244D81}" destId="{49C5280E-8682-4631-B93B-CA79A9417102}" srcOrd="0" destOrd="0" presId="urn:microsoft.com/office/officeart/2018/5/layout/IconCircleLabelList"/>
    <dgm:cxn modelId="{9F862537-02DF-4333-B724-599505F5F24B}" type="presParOf" srcId="{49C5280E-8682-4631-B93B-CA79A9417102}" destId="{AC24C172-2DFD-4438-A5D4-E868F1EF2BFC}" srcOrd="0" destOrd="0" presId="urn:microsoft.com/office/officeart/2018/5/layout/IconCircleLabelList"/>
    <dgm:cxn modelId="{9809C94B-C6B8-4288-A025-8838EAFBF42D}" type="presParOf" srcId="{49C5280E-8682-4631-B93B-CA79A9417102}" destId="{46BF63D8-8C86-4236-9EFB-FE1538DC3C3D}" srcOrd="1" destOrd="0" presId="urn:microsoft.com/office/officeart/2018/5/layout/IconCircleLabelList"/>
    <dgm:cxn modelId="{D814E97F-3C22-448D-90CB-61382FEF8416}" type="presParOf" srcId="{49C5280E-8682-4631-B93B-CA79A9417102}" destId="{30F39C23-B0D2-4E1D-81DF-6832476FB6B3}" srcOrd="2" destOrd="0" presId="urn:microsoft.com/office/officeart/2018/5/layout/IconCircleLabelList"/>
    <dgm:cxn modelId="{922ED838-CCF3-430E-85D4-4AC77167C532}" type="presParOf" srcId="{49C5280E-8682-4631-B93B-CA79A9417102}" destId="{4C3F2B0D-53BA-43F5-AB8E-474D4C736074}" srcOrd="3" destOrd="0" presId="urn:microsoft.com/office/officeart/2018/5/layout/IconCircleLabelList"/>
    <dgm:cxn modelId="{050D3D78-BBA6-4D24-9E80-1D893A453032}" type="presParOf" srcId="{531CA8D4-96F6-4117-B02C-5ED80D244D81}" destId="{390D91A9-AA98-4822-8263-D7A2175DCF9E}" srcOrd="1" destOrd="0" presId="urn:microsoft.com/office/officeart/2018/5/layout/IconCircleLabelList"/>
    <dgm:cxn modelId="{20EAB972-0EC6-4B4C-835D-6199F9030145}" type="presParOf" srcId="{531CA8D4-96F6-4117-B02C-5ED80D244D81}" destId="{DA759B2F-4EA7-4DFE-AD42-A94168C3AB35}" srcOrd="2" destOrd="0" presId="urn:microsoft.com/office/officeart/2018/5/layout/IconCircleLabelList"/>
    <dgm:cxn modelId="{668E1EDF-F6BF-4DF2-AEAF-4B32CDC402B4}" type="presParOf" srcId="{DA759B2F-4EA7-4DFE-AD42-A94168C3AB35}" destId="{CC982919-B4FB-4491-9C46-170655945E70}" srcOrd="0" destOrd="0" presId="urn:microsoft.com/office/officeart/2018/5/layout/IconCircleLabelList"/>
    <dgm:cxn modelId="{8BB995FD-84FD-4226-896D-13711F325447}" type="presParOf" srcId="{DA759B2F-4EA7-4DFE-AD42-A94168C3AB35}" destId="{DEAB80FE-25EC-4F92-8BBD-F3E1874D75A2}" srcOrd="1" destOrd="0" presId="urn:microsoft.com/office/officeart/2018/5/layout/IconCircleLabelList"/>
    <dgm:cxn modelId="{D66920DC-E939-4A24-96C7-249B518D4907}" type="presParOf" srcId="{DA759B2F-4EA7-4DFE-AD42-A94168C3AB35}" destId="{8EBD5DDA-2C59-4B01-9D4F-3510B92BECB7}" srcOrd="2" destOrd="0" presId="urn:microsoft.com/office/officeart/2018/5/layout/IconCircleLabelList"/>
    <dgm:cxn modelId="{16709F71-847A-4744-889F-D1576AA03373}" type="presParOf" srcId="{DA759B2F-4EA7-4DFE-AD42-A94168C3AB35}" destId="{09E4547F-F90D-4768-B462-97DDC10E554C}" srcOrd="3" destOrd="0" presId="urn:microsoft.com/office/officeart/2018/5/layout/IconCircleLabelList"/>
    <dgm:cxn modelId="{E6BF8D71-3CA0-4515-A2EF-90446B1534D9}" type="presParOf" srcId="{531CA8D4-96F6-4117-B02C-5ED80D244D81}" destId="{44891DD6-D142-4BD1-B91D-DCE408CD78C2}" srcOrd="3" destOrd="0" presId="urn:microsoft.com/office/officeart/2018/5/layout/IconCircleLabelList"/>
    <dgm:cxn modelId="{EE39415A-BE9F-4B7F-BEF0-5FBFD45BD082}" type="presParOf" srcId="{531CA8D4-96F6-4117-B02C-5ED80D244D81}" destId="{93F03320-EE23-4523-A625-10600B76C44A}" srcOrd="4" destOrd="0" presId="urn:microsoft.com/office/officeart/2018/5/layout/IconCircleLabelList"/>
    <dgm:cxn modelId="{CA8C366B-D3EB-4A3B-8030-C99F2DCD13C7}" type="presParOf" srcId="{93F03320-EE23-4523-A625-10600B76C44A}" destId="{183F1816-8F7C-4AEF-934E-EF5D8481D9FE}" srcOrd="0" destOrd="0" presId="urn:microsoft.com/office/officeart/2018/5/layout/IconCircleLabelList"/>
    <dgm:cxn modelId="{910AE30B-3789-4BF1-8C63-C20917A6025E}" type="presParOf" srcId="{93F03320-EE23-4523-A625-10600B76C44A}" destId="{FB04F767-32FC-4DB8-BF41-A320DF8992D1}" srcOrd="1" destOrd="0" presId="urn:microsoft.com/office/officeart/2018/5/layout/IconCircleLabelList"/>
    <dgm:cxn modelId="{A40D14E7-C550-4310-9EA6-368AE9296A83}" type="presParOf" srcId="{93F03320-EE23-4523-A625-10600B76C44A}" destId="{A480B535-40C3-4DC1-96CA-1A48411B2C83}" srcOrd="2" destOrd="0" presId="urn:microsoft.com/office/officeart/2018/5/layout/IconCircleLabelList"/>
    <dgm:cxn modelId="{E56280F5-2EF7-4869-826B-0D532ABF3E0C}" type="presParOf" srcId="{93F03320-EE23-4523-A625-10600B76C44A}" destId="{90B25D47-2EA8-416D-9635-DB67251E9295}" srcOrd="3" destOrd="0" presId="urn:microsoft.com/office/officeart/2018/5/layout/IconCircleLabelList"/>
    <dgm:cxn modelId="{CB28B33D-CB7F-48D7-A279-750CCF5CD66B}" type="presParOf" srcId="{531CA8D4-96F6-4117-B02C-5ED80D244D81}" destId="{F3FCD88C-A380-4A01-8FB3-BD0E8B34FFE8}" srcOrd="5" destOrd="0" presId="urn:microsoft.com/office/officeart/2018/5/layout/IconCircleLabelList"/>
    <dgm:cxn modelId="{762E0F97-3FB1-43EE-B276-1A93B8D7A019}" type="presParOf" srcId="{531CA8D4-96F6-4117-B02C-5ED80D244D81}" destId="{C52C7ADC-88AD-41B4-B19E-ECC1D48681B2}" srcOrd="6" destOrd="0" presId="urn:microsoft.com/office/officeart/2018/5/layout/IconCircleLabelList"/>
    <dgm:cxn modelId="{618EC925-121C-455A-8014-7C1805097C5A}" type="presParOf" srcId="{C52C7ADC-88AD-41B4-B19E-ECC1D48681B2}" destId="{1214BAB5-B75E-41B6-92DB-1CBD99DDC8EF}" srcOrd="0" destOrd="0" presId="urn:microsoft.com/office/officeart/2018/5/layout/IconCircleLabelList"/>
    <dgm:cxn modelId="{7F204DD3-CBB9-42A3-9E69-6B0C63EE5309}" type="presParOf" srcId="{C52C7ADC-88AD-41B4-B19E-ECC1D48681B2}" destId="{522AAE45-B63B-4AF9-8A83-F995190CB4B7}" srcOrd="1" destOrd="0" presId="urn:microsoft.com/office/officeart/2018/5/layout/IconCircleLabelList"/>
    <dgm:cxn modelId="{CDD3C9F3-7B82-4F31-B7E9-3FBCE33D05E4}" type="presParOf" srcId="{C52C7ADC-88AD-41B4-B19E-ECC1D48681B2}" destId="{C677D277-FFF3-4E28-883D-6F117E857278}" srcOrd="2" destOrd="0" presId="urn:microsoft.com/office/officeart/2018/5/layout/IconCircleLabelList"/>
    <dgm:cxn modelId="{AE47C424-1028-4EE4-BC43-BBBCAE12D902}" type="presParOf" srcId="{C52C7ADC-88AD-41B4-B19E-ECC1D48681B2}" destId="{29042406-95BD-4191-95A0-6335702DD5F0}" srcOrd="3" destOrd="0" presId="urn:microsoft.com/office/officeart/2018/5/layout/IconCircleLabelList"/>
    <dgm:cxn modelId="{D50FF777-9D2B-4A74-9D49-D87F88076BD2}" type="presParOf" srcId="{531CA8D4-96F6-4117-B02C-5ED80D244D81}" destId="{E4D30BF5-3377-4BFF-9654-E2FD2CC7BA6C}" srcOrd="7" destOrd="0" presId="urn:microsoft.com/office/officeart/2018/5/layout/IconCircleLabelList"/>
    <dgm:cxn modelId="{608BFDD4-8C12-48CF-8DAD-E961AEDA7E2E}" type="presParOf" srcId="{531CA8D4-96F6-4117-B02C-5ED80D244D81}" destId="{10338A04-D84B-48CD-8A4A-5ED66A032C58}" srcOrd="8" destOrd="0" presId="urn:microsoft.com/office/officeart/2018/5/layout/IconCircleLabelList"/>
    <dgm:cxn modelId="{74E5A22E-BFA6-4663-9592-D46F15D5C118}" type="presParOf" srcId="{10338A04-D84B-48CD-8A4A-5ED66A032C58}" destId="{CB24BBA9-F055-44CF-A993-5019F0B655A8}" srcOrd="0" destOrd="0" presId="urn:microsoft.com/office/officeart/2018/5/layout/IconCircleLabelList"/>
    <dgm:cxn modelId="{6E8A4B8F-FD94-4D79-99B1-97F906D734C5}" type="presParOf" srcId="{10338A04-D84B-48CD-8A4A-5ED66A032C58}" destId="{654EB156-F16B-4475-BF0B-0DA1F1CBA56B}" srcOrd="1" destOrd="0" presId="urn:microsoft.com/office/officeart/2018/5/layout/IconCircleLabelList"/>
    <dgm:cxn modelId="{71D033A2-0374-45C5-9A8F-12880D32622B}" type="presParOf" srcId="{10338A04-D84B-48CD-8A4A-5ED66A032C58}" destId="{7A621F93-CE11-417F-B25F-765AF4B23B47}" srcOrd="2" destOrd="0" presId="urn:microsoft.com/office/officeart/2018/5/layout/IconCircleLabelList"/>
    <dgm:cxn modelId="{2F52F0BE-DCDF-49C9-A748-BCCCD7EB42E7}" type="presParOf" srcId="{10338A04-D84B-48CD-8A4A-5ED66A032C58}" destId="{995565CA-F802-4AC4-9E2D-49D408AB8A6C}" srcOrd="3" destOrd="0" presId="urn:microsoft.com/office/officeart/2018/5/layout/IconCircleLabelList"/>
    <dgm:cxn modelId="{D90E9F0A-01A3-4BF1-B3A0-1622699F9529}" type="presParOf" srcId="{531CA8D4-96F6-4117-B02C-5ED80D244D81}" destId="{F5DED601-628E-4156-A3B2-FE44FE0D8070}" srcOrd="9" destOrd="0" presId="urn:microsoft.com/office/officeart/2018/5/layout/IconCircleLabelList"/>
    <dgm:cxn modelId="{4E17D10B-9C59-45EC-A74F-7FBF3EE37486}" type="presParOf" srcId="{531CA8D4-96F6-4117-B02C-5ED80D244D81}" destId="{DCF020CF-42B7-42DA-99A6-AD1A36A1CC90}" srcOrd="10" destOrd="0" presId="urn:microsoft.com/office/officeart/2018/5/layout/IconCircleLabelList"/>
    <dgm:cxn modelId="{FE4AEB25-F5EE-464D-90B0-219108180E11}" type="presParOf" srcId="{DCF020CF-42B7-42DA-99A6-AD1A36A1CC90}" destId="{E21652C7-B7AF-4F45-879D-C8DFBB17E51D}" srcOrd="0" destOrd="0" presId="urn:microsoft.com/office/officeart/2018/5/layout/IconCircleLabelList"/>
    <dgm:cxn modelId="{DC1E7B08-BAED-4F79-88DF-CDB0E4FF3C69}" type="presParOf" srcId="{DCF020CF-42B7-42DA-99A6-AD1A36A1CC90}" destId="{BF9EC94F-A980-4027-BDB8-32B616045D7F}" srcOrd="1" destOrd="0" presId="urn:microsoft.com/office/officeart/2018/5/layout/IconCircleLabelList"/>
    <dgm:cxn modelId="{FD3B7B3E-53C9-4D34-B12C-13605A8849A6}" type="presParOf" srcId="{DCF020CF-42B7-42DA-99A6-AD1A36A1CC90}" destId="{FF3A281D-EFE7-46F7-875D-063AAA04A0AB}" srcOrd="2" destOrd="0" presId="urn:microsoft.com/office/officeart/2018/5/layout/IconCircleLabelList"/>
    <dgm:cxn modelId="{158500E0-5DCF-42A3-8DE6-6A23366C961F}" type="presParOf" srcId="{DCF020CF-42B7-42DA-99A6-AD1A36A1CC90}" destId="{87970681-D020-41C9-BCF5-CE4AB00088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00EAB4-033F-4688-81D5-51A8032D252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44ED6-B689-4C8E-A26E-3A6399D57C8B}">
      <dgm:prSet/>
      <dgm:spPr/>
      <dgm:t>
        <a:bodyPr/>
        <a:lstStyle/>
        <a:p>
          <a:r>
            <a:rPr lang="es-CL" b="1" i="0" baseline="0" dirty="0"/>
            <a:t>Origen en Problema Real</a:t>
          </a:r>
          <a:endParaRPr lang="en-US" dirty="0"/>
        </a:p>
      </dgm:t>
    </dgm:pt>
    <dgm:pt modelId="{1026D6D7-2FF7-4D16-A789-A516BE89EEAC}" type="parTrans" cxnId="{976677E0-5862-41E9-8EED-BA83DA754DC5}">
      <dgm:prSet/>
      <dgm:spPr/>
      <dgm:t>
        <a:bodyPr/>
        <a:lstStyle/>
        <a:p>
          <a:endParaRPr lang="en-US"/>
        </a:p>
      </dgm:t>
    </dgm:pt>
    <dgm:pt modelId="{0C2C4B78-0008-45BF-97F4-4B6A5E16BB2E}" type="sibTrans" cxnId="{976677E0-5862-41E9-8EED-BA83DA754DC5}">
      <dgm:prSet/>
      <dgm:spPr/>
      <dgm:t>
        <a:bodyPr/>
        <a:lstStyle/>
        <a:p>
          <a:endParaRPr lang="en-US"/>
        </a:p>
      </dgm:t>
    </dgm:pt>
    <dgm:pt modelId="{011AF2D8-62DA-4E77-9FDB-4E890EC9814D}">
      <dgm:prSet/>
      <dgm:spPr/>
      <dgm:t>
        <a:bodyPr/>
        <a:lstStyle/>
        <a:p>
          <a:r>
            <a:rPr lang="es-CL" b="1" i="0" baseline="0"/>
            <a:t>Respuesta a la Necesidad</a:t>
          </a:r>
          <a:endParaRPr lang="en-US"/>
        </a:p>
      </dgm:t>
    </dgm:pt>
    <dgm:pt modelId="{E3DAA0CC-95D9-4378-A879-358F470DCBD2}" type="parTrans" cxnId="{CD91DA1F-7E4C-4314-97F0-FA1479A7580D}">
      <dgm:prSet/>
      <dgm:spPr/>
      <dgm:t>
        <a:bodyPr/>
        <a:lstStyle/>
        <a:p>
          <a:endParaRPr lang="en-US"/>
        </a:p>
      </dgm:t>
    </dgm:pt>
    <dgm:pt modelId="{44F6E973-E13F-48F5-A42B-042C732644B6}" type="sibTrans" cxnId="{CD91DA1F-7E4C-4314-97F0-FA1479A7580D}">
      <dgm:prSet/>
      <dgm:spPr/>
      <dgm:t>
        <a:bodyPr/>
        <a:lstStyle/>
        <a:p>
          <a:endParaRPr lang="en-US"/>
        </a:p>
      </dgm:t>
    </dgm:pt>
    <dgm:pt modelId="{507DEB00-8AEB-4C9A-9D6F-6EE812AE3730}">
      <dgm:prSet/>
      <dgm:spPr/>
      <dgm:t>
        <a:bodyPr/>
        <a:lstStyle/>
        <a:p>
          <a:r>
            <a:rPr lang="es-CL" b="1" i="0" baseline="0"/>
            <a:t>Metodología y Tecnología</a:t>
          </a:r>
          <a:endParaRPr lang="en-US"/>
        </a:p>
      </dgm:t>
    </dgm:pt>
    <dgm:pt modelId="{0C085846-BEC4-4FBD-8EC6-2AE653F35821}" type="parTrans" cxnId="{24EB4106-A3AB-41B4-9BED-6B7DD01BEBA8}">
      <dgm:prSet/>
      <dgm:spPr/>
      <dgm:t>
        <a:bodyPr/>
        <a:lstStyle/>
        <a:p>
          <a:endParaRPr lang="en-US"/>
        </a:p>
      </dgm:t>
    </dgm:pt>
    <dgm:pt modelId="{4C3DABF2-6C93-4060-88BC-1D1213FDFF10}" type="sibTrans" cxnId="{24EB4106-A3AB-41B4-9BED-6B7DD01BEBA8}">
      <dgm:prSet/>
      <dgm:spPr/>
      <dgm:t>
        <a:bodyPr/>
        <a:lstStyle/>
        <a:p>
          <a:endParaRPr lang="en-US"/>
        </a:p>
      </dgm:t>
    </dgm:pt>
    <dgm:pt modelId="{CA0D18A1-28C8-4E02-A370-4C512BBE5F25}">
      <dgm:prSet/>
      <dgm:spPr/>
      <dgm:t>
        <a:bodyPr/>
        <a:lstStyle/>
        <a:p>
          <a:r>
            <a:rPr lang="es-CL" b="1" i="0" baseline="0"/>
            <a:t>Solución Funcional y Validada</a:t>
          </a:r>
          <a:endParaRPr lang="en-US"/>
        </a:p>
      </dgm:t>
    </dgm:pt>
    <dgm:pt modelId="{E20479B6-3EAA-43F4-84D3-322E3C042E66}" type="parTrans" cxnId="{C894414C-1F5A-42FF-925A-91B53BBB978F}">
      <dgm:prSet/>
      <dgm:spPr/>
      <dgm:t>
        <a:bodyPr/>
        <a:lstStyle/>
        <a:p>
          <a:endParaRPr lang="en-US"/>
        </a:p>
      </dgm:t>
    </dgm:pt>
    <dgm:pt modelId="{BE79CF6A-42D8-4808-9792-B8E7FA3AE24B}" type="sibTrans" cxnId="{C894414C-1F5A-42FF-925A-91B53BBB978F}">
      <dgm:prSet/>
      <dgm:spPr/>
      <dgm:t>
        <a:bodyPr/>
        <a:lstStyle/>
        <a:p>
          <a:endParaRPr lang="en-US"/>
        </a:p>
      </dgm:t>
    </dgm:pt>
    <dgm:pt modelId="{76C5FA0B-49C8-4510-99C7-F406C2B1843D}">
      <dgm:prSet/>
      <dgm:spPr/>
      <dgm:t>
        <a:bodyPr/>
        <a:lstStyle/>
        <a:p>
          <a:r>
            <a:rPr lang="es-CL" b="1" i="0" baseline="0"/>
            <a:t>Entrega de Valor Social</a:t>
          </a:r>
          <a:endParaRPr lang="en-US"/>
        </a:p>
      </dgm:t>
    </dgm:pt>
    <dgm:pt modelId="{64AC44A5-F1FC-48B0-9287-D9378EFBEA90}" type="parTrans" cxnId="{222E36B9-2021-4EA2-8847-9B34AF3579D3}">
      <dgm:prSet/>
      <dgm:spPr/>
      <dgm:t>
        <a:bodyPr/>
        <a:lstStyle/>
        <a:p>
          <a:endParaRPr lang="en-US"/>
        </a:p>
      </dgm:t>
    </dgm:pt>
    <dgm:pt modelId="{896FE861-93F6-4494-BDAF-343A4CF9318E}" type="sibTrans" cxnId="{222E36B9-2021-4EA2-8847-9B34AF3579D3}">
      <dgm:prSet/>
      <dgm:spPr/>
      <dgm:t>
        <a:bodyPr/>
        <a:lstStyle/>
        <a:p>
          <a:endParaRPr lang="en-US"/>
        </a:p>
      </dgm:t>
    </dgm:pt>
    <dgm:pt modelId="{C1D368BB-FD17-408F-BB9A-11278883270C}" type="pres">
      <dgm:prSet presAssocID="{0F00EAB4-033F-4688-81D5-51A8032D252D}" presName="outerComposite" presStyleCnt="0">
        <dgm:presLayoutVars>
          <dgm:chMax val="5"/>
          <dgm:dir/>
          <dgm:resizeHandles val="exact"/>
        </dgm:presLayoutVars>
      </dgm:prSet>
      <dgm:spPr/>
    </dgm:pt>
    <dgm:pt modelId="{DB7E0560-723B-44AD-97FF-5D4A90DAE7DB}" type="pres">
      <dgm:prSet presAssocID="{0F00EAB4-033F-4688-81D5-51A8032D252D}" presName="dummyMaxCanvas" presStyleCnt="0">
        <dgm:presLayoutVars/>
      </dgm:prSet>
      <dgm:spPr/>
    </dgm:pt>
    <dgm:pt modelId="{A2CB2BA2-5F47-4ADF-980A-4D551E6383BD}" type="pres">
      <dgm:prSet presAssocID="{0F00EAB4-033F-4688-81D5-51A8032D252D}" presName="FiveNodes_1" presStyleLbl="node1" presStyleIdx="0" presStyleCnt="5">
        <dgm:presLayoutVars>
          <dgm:bulletEnabled val="1"/>
        </dgm:presLayoutVars>
      </dgm:prSet>
      <dgm:spPr/>
    </dgm:pt>
    <dgm:pt modelId="{6DCA92ED-122B-47E5-8CB5-C3D5646F7816}" type="pres">
      <dgm:prSet presAssocID="{0F00EAB4-033F-4688-81D5-51A8032D252D}" presName="FiveNodes_2" presStyleLbl="node1" presStyleIdx="1" presStyleCnt="5">
        <dgm:presLayoutVars>
          <dgm:bulletEnabled val="1"/>
        </dgm:presLayoutVars>
      </dgm:prSet>
      <dgm:spPr/>
    </dgm:pt>
    <dgm:pt modelId="{ED9CCBB5-050C-429D-AAF5-37FF75C770A1}" type="pres">
      <dgm:prSet presAssocID="{0F00EAB4-033F-4688-81D5-51A8032D252D}" presName="FiveNodes_3" presStyleLbl="node1" presStyleIdx="2" presStyleCnt="5">
        <dgm:presLayoutVars>
          <dgm:bulletEnabled val="1"/>
        </dgm:presLayoutVars>
      </dgm:prSet>
      <dgm:spPr/>
    </dgm:pt>
    <dgm:pt modelId="{8CD1585D-0882-4EAF-96BA-0A53C340A8B0}" type="pres">
      <dgm:prSet presAssocID="{0F00EAB4-033F-4688-81D5-51A8032D252D}" presName="FiveNodes_4" presStyleLbl="node1" presStyleIdx="3" presStyleCnt="5">
        <dgm:presLayoutVars>
          <dgm:bulletEnabled val="1"/>
        </dgm:presLayoutVars>
      </dgm:prSet>
      <dgm:spPr/>
    </dgm:pt>
    <dgm:pt modelId="{F0C954D5-1F0D-4E03-804C-DFEE1CEC993F}" type="pres">
      <dgm:prSet presAssocID="{0F00EAB4-033F-4688-81D5-51A8032D252D}" presName="FiveNodes_5" presStyleLbl="node1" presStyleIdx="4" presStyleCnt="5">
        <dgm:presLayoutVars>
          <dgm:bulletEnabled val="1"/>
        </dgm:presLayoutVars>
      </dgm:prSet>
      <dgm:spPr/>
    </dgm:pt>
    <dgm:pt modelId="{605B8B51-0479-410F-BB2A-796EEFC12318}" type="pres">
      <dgm:prSet presAssocID="{0F00EAB4-033F-4688-81D5-51A8032D252D}" presName="FiveConn_1-2" presStyleLbl="fgAccFollowNode1" presStyleIdx="0" presStyleCnt="4">
        <dgm:presLayoutVars>
          <dgm:bulletEnabled val="1"/>
        </dgm:presLayoutVars>
      </dgm:prSet>
      <dgm:spPr/>
    </dgm:pt>
    <dgm:pt modelId="{7E6D887C-96C5-46FA-9112-8D5094C373FD}" type="pres">
      <dgm:prSet presAssocID="{0F00EAB4-033F-4688-81D5-51A8032D252D}" presName="FiveConn_2-3" presStyleLbl="fgAccFollowNode1" presStyleIdx="1" presStyleCnt="4">
        <dgm:presLayoutVars>
          <dgm:bulletEnabled val="1"/>
        </dgm:presLayoutVars>
      </dgm:prSet>
      <dgm:spPr/>
    </dgm:pt>
    <dgm:pt modelId="{B01D10E8-23B5-4773-B2A4-1596BEC45921}" type="pres">
      <dgm:prSet presAssocID="{0F00EAB4-033F-4688-81D5-51A8032D252D}" presName="FiveConn_3-4" presStyleLbl="fgAccFollowNode1" presStyleIdx="2" presStyleCnt="4">
        <dgm:presLayoutVars>
          <dgm:bulletEnabled val="1"/>
        </dgm:presLayoutVars>
      </dgm:prSet>
      <dgm:spPr/>
    </dgm:pt>
    <dgm:pt modelId="{CA35A8A6-AB0C-4DFF-A76D-4D57421A4F62}" type="pres">
      <dgm:prSet presAssocID="{0F00EAB4-033F-4688-81D5-51A8032D252D}" presName="FiveConn_4-5" presStyleLbl="fgAccFollowNode1" presStyleIdx="3" presStyleCnt="4">
        <dgm:presLayoutVars>
          <dgm:bulletEnabled val="1"/>
        </dgm:presLayoutVars>
      </dgm:prSet>
      <dgm:spPr/>
    </dgm:pt>
    <dgm:pt modelId="{0427DA2C-9DE7-4225-B6A0-B5A25651457C}" type="pres">
      <dgm:prSet presAssocID="{0F00EAB4-033F-4688-81D5-51A8032D252D}" presName="FiveNodes_1_text" presStyleLbl="node1" presStyleIdx="4" presStyleCnt="5">
        <dgm:presLayoutVars>
          <dgm:bulletEnabled val="1"/>
        </dgm:presLayoutVars>
      </dgm:prSet>
      <dgm:spPr/>
    </dgm:pt>
    <dgm:pt modelId="{934B104C-6394-4077-AFE3-5E7A6A70D1EE}" type="pres">
      <dgm:prSet presAssocID="{0F00EAB4-033F-4688-81D5-51A8032D252D}" presName="FiveNodes_2_text" presStyleLbl="node1" presStyleIdx="4" presStyleCnt="5">
        <dgm:presLayoutVars>
          <dgm:bulletEnabled val="1"/>
        </dgm:presLayoutVars>
      </dgm:prSet>
      <dgm:spPr/>
    </dgm:pt>
    <dgm:pt modelId="{50145757-BEFA-44E1-8F4B-AEEFE4246449}" type="pres">
      <dgm:prSet presAssocID="{0F00EAB4-033F-4688-81D5-51A8032D252D}" presName="FiveNodes_3_text" presStyleLbl="node1" presStyleIdx="4" presStyleCnt="5">
        <dgm:presLayoutVars>
          <dgm:bulletEnabled val="1"/>
        </dgm:presLayoutVars>
      </dgm:prSet>
      <dgm:spPr/>
    </dgm:pt>
    <dgm:pt modelId="{3E8FDAA1-6F12-4980-B84C-017C8833F317}" type="pres">
      <dgm:prSet presAssocID="{0F00EAB4-033F-4688-81D5-51A8032D252D}" presName="FiveNodes_4_text" presStyleLbl="node1" presStyleIdx="4" presStyleCnt="5">
        <dgm:presLayoutVars>
          <dgm:bulletEnabled val="1"/>
        </dgm:presLayoutVars>
      </dgm:prSet>
      <dgm:spPr/>
    </dgm:pt>
    <dgm:pt modelId="{A874CFCC-CB44-4B15-88E6-6ED8B550C7A6}" type="pres">
      <dgm:prSet presAssocID="{0F00EAB4-033F-4688-81D5-51A8032D252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4EB4106-A3AB-41B4-9BED-6B7DD01BEBA8}" srcId="{0F00EAB4-033F-4688-81D5-51A8032D252D}" destId="{507DEB00-8AEB-4C9A-9D6F-6EE812AE3730}" srcOrd="2" destOrd="0" parTransId="{0C085846-BEC4-4FBD-8EC6-2AE653F35821}" sibTransId="{4C3DABF2-6C93-4060-88BC-1D1213FDFF10}"/>
    <dgm:cxn modelId="{29FE3908-C6E4-46D1-AE44-D31F6FF2ED1B}" type="presOf" srcId="{CA0D18A1-28C8-4E02-A370-4C512BBE5F25}" destId="{3E8FDAA1-6F12-4980-B84C-017C8833F317}" srcOrd="1" destOrd="0" presId="urn:microsoft.com/office/officeart/2005/8/layout/vProcess5"/>
    <dgm:cxn modelId="{CD91DA1F-7E4C-4314-97F0-FA1479A7580D}" srcId="{0F00EAB4-033F-4688-81D5-51A8032D252D}" destId="{011AF2D8-62DA-4E77-9FDB-4E890EC9814D}" srcOrd="1" destOrd="0" parTransId="{E3DAA0CC-95D9-4378-A879-358F470DCBD2}" sibTransId="{44F6E973-E13F-48F5-A42B-042C732644B6}"/>
    <dgm:cxn modelId="{FF3D902F-C053-4A7B-AFF6-274EAE8FC0D1}" type="presOf" srcId="{44F6E973-E13F-48F5-A42B-042C732644B6}" destId="{7E6D887C-96C5-46FA-9112-8D5094C373FD}" srcOrd="0" destOrd="0" presId="urn:microsoft.com/office/officeart/2005/8/layout/vProcess5"/>
    <dgm:cxn modelId="{FB4C2233-40D4-4DC4-92C1-A0DB0266BD14}" type="presOf" srcId="{76C5FA0B-49C8-4510-99C7-F406C2B1843D}" destId="{F0C954D5-1F0D-4E03-804C-DFEE1CEC993F}" srcOrd="0" destOrd="0" presId="urn:microsoft.com/office/officeart/2005/8/layout/vProcess5"/>
    <dgm:cxn modelId="{68C3064A-6880-4C50-A194-26B1A46CF84F}" type="presOf" srcId="{0C2C4B78-0008-45BF-97F4-4B6A5E16BB2E}" destId="{605B8B51-0479-410F-BB2A-796EEFC12318}" srcOrd="0" destOrd="0" presId="urn:microsoft.com/office/officeart/2005/8/layout/vProcess5"/>
    <dgm:cxn modelId="{C099A36B-C5EA-4C39-B0E1-D14DDE600C1D}" type="presOf" srcId="{F8D44ED6-B689-4C8E-A26E-3A6399D57C8B}" destId="{0427DA2C-9DE7-4225-B6A0-B5A25651457C}" srcOrd="1" destOrd="0" presId="urn:microsoft.com/office/officeart/2005/8/layout/vProcess5"/>
    <dgm:cxn modelId="{C894414C-1F5A-42FF-925A-91B53BBB978F}" srcId="{0F00EAB4-033F-4688-81D5-51A8032D252D}" destId="{CA0D18A1-28C8-4E02-A370-4C512BBE5F25}" srcOrd="3" destOrd="0" parTransId="{E20479B6-3EAA-43F4-84D3-322E3C042E66}" sibTransId="{BE79CF6A-42D8-4808-9792-B8E7FA3AE24B}"/>
    <dgm:cxn modelId="{7746166F-7876-421B-AF93-D99EF51F58F3}" type="presOf" srcId="{507DEB00-8AEB-4C9A-9D6F-6EE812AE3730}" destId="{ED9CCBB5-050C-429D-AAF5-37FF75C770A1}" srcOrd="0" destOrd="0" presId="urn:microsoft.com/office/officeart/2005/8/layout/vProcess5"/>
    <dgm:cxn modelId="{DC5B8B4F-A418-492F-B920-F8C5CC8494E8}" type="presOf" srcId="{F8D44ED6-B689-4C8E-A26E-3A6399D57C8B}" destId="{A2CB2BA2-5F47-4ADF-980A-4D551E6383BD}" srcOrd="0" destOrd="0" presId="urn:microsoft.com/office/officeart/2005/8/layout/vProcess5"/>
    <dgm:cxn modelId="{ABA5977D-5BE9-4B3C-BD4C-47406BD85C29}" type="presOf" srcId="{76C5FA0B-49C8-4510-99C7-F406C2B1843D}" destId="{A874CFCC-CB44-4B15-88E6-6ED8B550C7A6}" srcOrd="1" destOrd="0" presId="urn:microsoft.com/office/officeart/2005/8/layout/vProcess5"/>
    <dgm:cxn modelId="{0C79FC95-3E5E-43BB-9969-46CE8FF509B2}" type="presOf" srcId="{0F00EAB4-033F-4688-81D5-51A8032D252D}" destId="{C1D368BB-FD17-408F-BB9A-11278883270C}" srcOrd="0" destOrd="0" presId="urn:microsoft.com/office/officeart/2005/8/layout/vProcess5"/>
    <dgm:cxn modelId="{DDDD3DA2-047C-4C59-94A9-607B27450CD4}" type="presOf" srcId="{4C3DABF2-6C93-4060-88BC-1D1213FDFF10}" destId="{B01D10E8-23B5-4773-B2A4-1596BEC45921}" srcOrd="0" destOrd="0" presId="urn:microsoft.com/office/officeart/2005/8/layout/vProcess5"/>
    <dgm:cxn modelId="{79F535A3-9BD8-42C4-AF72-7114C7334DEC}" type="presOf" srcId="{011AF2D8-62DA-4E77-9FDB-4E890EC9814D}" destId="{6DCA92ED-122B-47E5-8CB5-C3D5646F7816}" srcOrd="0" destOrd="0" presId="urn:microsoft.com/office/officeart/2005/8/layout/vProcess5"/>
    <dgm:cxn modelId="{222E36B9-2021-4EA2-8847-9B34AF3579D3}" srcId="{0F00EAB4-033F-4688-81D5-51A8032D252D}" destId="{76C5FA0B-49C8-4510-99C7-F406C2B1843D}" srcOrd="4" destOrd="0" parTransId="{64AC44A5-F1FC-48B0-9287-D9378EFBEA90}" sibTransId="{896FE861-93F6-4494-BDAF-343A4CF9318E}"/>
    <dgm:cxn modelId="{D25F3EDE-3CFA-468B-A379-1F63F0CC55C6}" type="presOf" srcId="{CA0D18A1-28C8-4E02-A370-4C512BBE5F25}" destId="{8CD1585D-0882-4EAF-96BA-0A53C340A8B0}" srcOrd="0" destOrd="0" presId="urn:microsoft.com/office/officeart/2005/8/layout/vProcess5"/>
    <dgm:cxn modelId="{976677E0-5862-41E9-8EED-BA83DA754DC5}" srcId="{0F00EAB4-033F-4688-81D5-51A8032D252D}" destId="{F8D44ED6-B689-4C8E-A26E-3A6399D57C8B}" srcOrd="0" destOrd="0" parTransId="{1026D6D7-2FF7-4D16-A789-A516BE89EEAC}" sibTransId="{0C2C4B78-0008-45BF-97F4-4B6A5E16BB2E}"/>
    <dgm:cxn modelId="{2AAB29E5-B739-4258-B5D0-6360BAB37DAA}" type="presOf" srcId="{011AF2D8-62DA-4E77-9FDB-4E890EC9814D}" destId="{934B104C-6394-4077-AFE3-5E7A6A70D1EE}" srcOrd="1" destOrd="0" presId="urn:microsoft.com/office/officeart/2005/8/layout/vProcess5"/>
    <dgm:cxn modelId="{2A9064EF-0E6D-48F7-B4B4-6B18A50B076F}" type="presOf" srcId="{507DEB00-8AEB-4C9A-9D6F-6EE812AE3730}" destId="{50145757-BEFA-44E1-8F4B-AEEFE4246449}" srcOrd="1" destOrd="0" presId="urn:microsoft.com/office/officeart/2005/8/layout/vProcess5"/>
    <dgm:cxn modelId="{6A1A83F6-544D-481F-8481-FABA8260F02C}" type="presOf" srcId="{BE79CF6A-42D8-4808-9792-B8E7FA3AE24B}" destId="{CA35A8A6-AB0C-4DFF-A76D-4D57421A4F62}" srcOrd="0" destOrd="0" presId="urn:microsoft.com/office/officeart/2005/8/layout/vProcess5"/>
    <dgm:cxn modelId="{8CAC73D6-A509-4D74-9CA2-2341F8F1AC2F}" type="presParOf" srcId="{C1D368BB-FD17-408F-BB9A-11278883270C}" destId="{DB7E0560-723B-44AD-97FF-5D4A90DAE7DB}" srcOrd="0" destOrd="0" presId="urn:microsoft.com/office/officeart/2005/8/layout/vProcess5"/>
    <dgm:cxn modelId="{24D04662-C75F-4652-A4BD-CE0D13A4DD1B}" type="presParOf" srcId="{C1D368BB-FD17-408F-BB9A-11278883270C}" destId="{A2CB2BA2-5F47-4ADF-980A-4D551E6383BD}" srcOrd="1" destOrd="0" presId="urn:microsoft.com/office/officeart/2005/8/layout/vProcess5"/>
    <dgm:cxn modelId="{EF636456-AC32-4783-81A1-D82CA20A2DA1}" type="presParOf" srcId="{C1D368BB-FD17-408F-BB9A-11278883270C}" destId="{6DCA92ED-122B-47E5-8CB5-C3D5646F7816}" srcOrd="2" destOrd="0" presId="urn:microsoft.com/office/officeart/2005/8/layout/vProcess5"/>
    <dgm:cxn modelId="{51D64BBF-2A52-40DC-A9CD-0343E49E7E12}" type="presParOf" srcId="{C1D368BB-FD17-408F-BB9A-11278883270C}" destId="{ED9CCBB5-050C-429D-AAF5-37FF75C770A1}" srcOrd="3" destOrd="0" presId="urn:microsoft.com/office/officeart/2005/8/layout/vProcess5"/>
    <dgm:cxn modelId="{7EA1433A-98D1-4CE8-8327-A2433805B8CC}" type="presParOf" srcId="{C1D368BB-FD17-408F-BB9A-11278883270C}" destId="{8CD1585D-0882-4EAF-96BA-0A53C340A8B0}" srcOrd="4" destOrd="0" presId="urn:microsoft.com/office/officeart/2005/8/layout/vProcess5"/>
    <dgm:cxn modelId="{54D99851-26E5-4E49-A098-26B9E479FE67}" type="presParOf" srcId="{C1D368BB-FD17-408F-BB9A-11278883270C}" destId="{F0C954D5-1F0D-4E03-804C-DFEE1CEC993F}" srcOrd="5" destOrd="0" presId="urn:microsoft.com/office/officeart/2005/8/layout/vProcess5"/>
    <dgm:cxn modelId="{A2022141-91DE-4029-983A-E0EAF5CB1224}" type="presParOf" srcId="{C1D368BB-FD17-408F-BB9A-11278883270C}" destId="{605B8B51-0479-410F-BB2A-796EEFC12318}" srcOrd="6" destOrd="0" presId="urn:microsoft.com/office/officeart/2005/8/layout/vProcess5"/>
    <dgm:cxn modelId="{70E45755-D957-4B57-8C0B-C05CCD794717}" type="presParOf" srcId="{C1D368BB-FD17-408F-BB9A-11278883270C}" destId="{7E6D887C-96C5-46FA-9112-8D5094C373FD}" srcOrd="7" destOrd="0" presId="urn:microsoft.com/office/officeart/2005/8/layout/vProcess5"/>
    <dgm:cxn modelId="{6DD1B4C5-382E-48EF-8B98-CC314C7DE7D3}" type="presParOf" srcId="{C1D368BB-FD17-408F-BB9A-11278883270C}" destId="{B01D10E8-23B5-4773-B2A4-1596BEC45921}" srcOrd="8" destOrd="0" presId="urn:microsoft.com/office/officeart/2005/8/layout/vProcess5"/>
    <dgm:cxn modelId="{2E90E8B7-0212-4704-B313-FE662DD802B0}" type="presParOf" srcId="{C1D368BB-FD17-408F-BB9A-11278883270C}" destId="{CA35A8A6-AB0C-4DFF-A76D-4D57421A4F62}" srcOrd="9" destOrd="0" presId="urn:microsoft.com/office/officeart/2005/8/layout/vProcess5"/>
    <dgm:cxn modelId="{E5717E8F-0C68-4E48-8316-86F13F30F128}" type="presParOf" srcId="{C1D368BB-FD17-408F-BB9A-11278883270C}" destId="{0427DA2C-9DE7-4225-B6A0-B5A25651457C}" srcOrd="10" destOrd="0" presId="urn:microsoft.com/office/officeart/2005/8/layout/vProcess5"/>
    <dgm:cxn modelId="{5A18174B-7E53-40BC-83EA-79B035C825D8}" type="presParOf" srcId="{C1D368BB-FD17-408F-BB9A-11278883270C}" destId="{934B104C-6394-4077-AFE3-5E7A6A70D1EE}" srcOrd="11" destOrd="0" presId="urn:microsoft.com/office/officeart/2005/8/layout/vProcess5"/>
    <dgm:cxn modelId="{FD2A8BE6-D49D-4CE5-803B-0D11A9833DBE}" type="presParOf" srcId="{C1D368BB-FD17-408F-BB9A-11278883270C}" destId="{50145757-BEFA-44E1-8F4B-AEEFE4246449}" srcOrd="12" destOrd="0" presId="urn:microsoft.com/office/officeart/2005/8/layout/vProcess5"/>
    <dgm:cxn modelId="{55831A1A-9491-4374-9AAB-225FC3F7B461}" type="presParOf" srcId="{C1D368BB-FD17-408F-BB9A-11278883270C}" destId="{3E8FDAA1-6F12-4980-B84C-017C8833F317}" srcOrd="13" destOrd="0" presId="urn:microsoft.com/office/officeart/2005/8/layout/vProcess5"/>
    <dgm:cxn modelId="{517911D7-6148-4F53-8EEA-9980640B8D5F}" type="presParOf" srcId="{C1D368BB-FD17-408F-BB9A-11278883270C}" destId="{A874CFCC-CB44-4B15-88E6-6ED8B550C7A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5F0C1-1745-4F1C-A9C5-9B4AE76BCA91}">
      <dsp:nvSpPr>
        <dsp:cNvPr id="0" name=""/>
        <dsp:cNvSpPr/>
      </dsp:nvSpPr>
      <dsp:spPr>
        <a:xfrm>
          <a:off x="293049" y="241582"/>
          <a:ext cx="1324044" cy="1324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1E1F8-E71E-4A9E-B5C8-EB095A992236}">
      <dsp:nvSpPr>
        <dsp:cNvPr id="0" name=""/>
        <dsp:cNvSpPr/>
      </dsp:nvSpPr>
      <dsp:spPr>
        <a:xfrm>
          <a:off x="571098" y="519632"/>
          <a:ext cx="767945" cy="76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53F4F-73DF-4362-8533-F188214A826F}">
      <dsp:nvSpPr>
        <dsp:cNvPr id="0" name=""/>
        <dsp:cNvSpPr/>
      </dsp:nvSpPr>
      <dsp:spPr>
        <a:xfrm>
          <a:off x="1900817" y="241582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Introducción.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0817" y="241582"/>
        <a:ext cx="3120962" cy="1324044"/>
      </dsp:txXfrm>
    </dsp:sp>
    <dsp:sp modelId="{23741EF3-B1F2-46C2-B262-E88952110767}">
      <dsp:nvSpPr>
        <dsp:cNvPr id="0" name=""/>
        <dsp:cNvSpPr/>
      </dsp:nvSpPr>
      <dsp:spPr>
        <a:xfrm>
          <a:off x="5565584" y="241582"/>
          <a:ext cx="1324044" cy="1324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A89B0-1CDA-4BC9-A28F-D75EE6E79E6C}">
      <dsp:nvSpPr>
        <dsp:cNvPr id="0" name=""/>
        <dsp:cNvSpPr/>
      </dsp:nvSpPr>
      <dsp:spPr>
        <a:xfrm>
          <a:off x="5843634" y="519632"/>
          <a:ext cx="767945" cy="76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94183-7445-4768-8B31-5FB17AD5F4FB}">
      <dsp:nvSpPr>
        <dsp:cNvPr id="0" name=""/>
        <dsp:cNvSpPr/>
      </dsp:nvSpPr>
      <dsp:spPr>
        <a:xfrm>
          <a:off x="7173353" y="241582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Problemática o situación abordada.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3353" y="241582"/>
        <a:ext cx="3120962" cy="1324044"/>
      </dsp:txXfrm>
    </dsp:sp>
    <dsp:sp modelId="{70874AD3-2FBC-4370-8396-7C37E13CD547}">
      <dsp:nvSpPr>
        <dsp:cNvPr id="0" name=""/>
        <dsp:cNvSpPr/>
      </dsp:nvSpPr>
      <dsp:spPr>
        <a:xfrm>
          <a:off x="10838120" y="241582"/>
          <a:ext cx="1324044" cy="1324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73B1F9-E207-4B76-BB7F-F4AF62324CF8}">
      <dsp:nvSpPr>
        <dsp:cNvPr id="0" name=""/>
        <dsp:cNvSpPr/>
      </dsp:nvSpPr>
      <dsp:spPr>
        <a:xfrm>
          <a:off x="11116169" y="519632"/>
          <a:ext cx="767945" cy="767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C9DEC-2F73-43CF-AB9B-E42A9B2A838E}">
      <dsp:nvSpPr>
        <dsp:cNvPr id="0" name=""/>
        <dsp:cNvSpPr/>
      </dsp:nvSpPr>
      <dsp:spPr>
        <a:xfrm>
          <a:off x="12445889" y="241582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Objetivos del Proyecto.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445889" y="241582"/>
        <a:ext cx="3120962" cy="1324044"/>
      </dsp:txXfrm>
    </dsp:sp>
    <dsp:sp modelId="{F9F85731-3FA5-4431-A62A-4D620DD82DCA}">
      <dsp:nvSpPr>
        <dsp:cNvPr id="0" name=""/>
        <dsp:cNvSpPr/>
      </dsp:nvSpPr>
      <dsp:spPr>
        <a:xfrm>
          <a:off x="293049" y="2713205"/>
          <a:ext cx="1324044" cy="13240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39177-790B-4397-85C1-BB91C387A3F8}">
      <dsp:nvSpPr>
        <dsp:cNvPr id="0" name=""/>
        <dsp:cNvSpPr/>
      </dsp:nvSpPr>
      <dsp:spPr>
        <a:xfrm>
          <a:off x="571098" y="2991254"/>
          <a:ext cx="767945" cy="7679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9B25A-D32A-4058-B03D-E1B3BD3A80CB}">
      <dsp:nvSpPr>
        <dsp:cNvPr id="0" name=""/>
        <dsp:cNvSpPr/>
      </dsp:nvSpPr>
      <dsp:spPr>
        <a:xfrm>
          <a:off x="1900817" y="2713205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Metodología Implementada.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0817" y="2713205"/>
        <a:ext cx="3120962" cy="1324044"/>
      </dsp:txXfrm>
    </dsp:sp>
    <dsp:sp modelId="{82934452-55A9-4097-9A71-9F946B747EB4}">
      <dsp:nvSpPr>
        <dsp:cNvPr id="0" name=""/>
        <dsp:cNvSpPr/>
      </dsp:nvSpPr>
      <dsp:spPr>
        <a:xfrm>
          <a:off x="5565584" y="2713205"/>
          <a:ext cx="1324044" cy="13240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570EB-2369-4A2E-BAEE-F082CE084CE8}">
      <dsp:nvSpPr>
        <dsp:cNvPr id="0" name=""/>
        <dsp:cNvSpPr/>
      </dsp:nvSpPr>
      <dsp:spPr>
        <a:xfrm>
          <a:off x="5843634" y="2991254"/>
          <a:ext cx="767945" cy="7679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15237-86DC-4E52-A8B4-2C756473EBD6}">
      <dsp:nvSpPr>
        <dsp:cNvPr id="0" name=""/>
        <dsp:cNvSpPr/>
      </dsp:nvSpPr>
      <dsp:spPr>
        <a:xfrm>
          <a:off x="7173353" y="2713205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Tiempo Asociado al Proyecto.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3353" y="2713205"/>
        <a:ext cx="3120962" cy="1324044"/>
      </dsp:txXfrm>
    </dsp:sp>
    <dsp:sp modelId="{B1875C17-A97D-46D2-AABE-DBF423A47406}">
      <dsp:nvSpPr>
        <dsp:cNvPr id="0" name=""/>
        <dsp:cNvSpPr/>
      </dsp:nvSpPr>
      <dsp:spPr>
        <a:xfrm>
          <a:off x="10838120" y="2713205"/>
          <a:ext cx="1324044" cy="13240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D908E-E285-403C-B6C8-C04FAE96C774}">
      <dsp:nvSpPr>
        <dsp:cNvPr id="0" name=""/>
        <dsp:cNvSpPr/>
      </dsp:nvSpPr>
      <dsp:spPr>
        <a:xfrm>
          <a:off x="11116169" y="2991254"/>
          <a:ext cx="767945" cy="7679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B5461-F16F-473E-BF1A-57D0B28EC095}">
      <dsp:nvSpPr>
        <dsp:cNvPr id="0" name=""/>
        <dsp:cNvSpPr/>
      </dsp:nvSpPr>
      <dsp:spPr>
        <a:xfrm>
          <a:off x="12445889" y="2713205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Costo total del Proyecto.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445889" y="2713205"/>
        <a:ext cx="3120962" cy="1324044"/>
      </dsp:txXfrm>
    </dsp:sp>
    <dsp:sp modelId="{663EAF36-A8F6-4174-BD76-AACAA2D9DC1A}">
      <dsp:nvSpPr>
        <dsp:cNvPr id="0" name=""/>
        <dsp:cNvSpPr/>
      </dsp:nvSpPr>
      <dsp:spPr>
        <a:xfrm>
          <a:off x="293049" y="5184827"/>
          <a:ext cx="1324044" cy="13240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FB23B-965E-4E18-AA25-6257D85E30FB}">
      <dsp:nvSpPr>
        <dsp:cNvPr id="0" name=""/>
        <dsp:cNvSpPr/>
      </dsp:nvSpPr>
      <dsp:spPr>
        <a:xfrm>
          <a:off x="571098" y="5462876"/>
          <a:ext cx="767945" cy="7679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2779A-536E-40FF-A95E-7D1380CFF32D}">
      <dsp:nvSpPr>
        <dsp:cNvPr id="0" name=""/>
        <dsp:cNvSpPr/>
      </dsp:nvSpPr>
      <dsp:spPr>
        <a:xfrm>
          <a:off x="1900817" y="5184827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Solución Desarrollada.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00817" y="5184827"/>
        <a:ext cx="3120962" cy="1324044"/>
      </dsp:txXfrm>
    </dsp:sp>
    <dsp:sp modelId="{13E16317-A992-4032-BBDF-080C901B6D6F}">
      <dsp:nvSpPr>
        <dsp:cNvPr id="0" name=""/>
        <dsp:cNvSpPr/>
      </dsp:nvSpPr>
      <dsp:spPr>
        <a:xfrm>
          <a:off x="5565584" y="5184827"/>
          <a:ext cx="1324044" cy="13240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43D8C-EB71-42CC-B8DE-F70D9044E9EA}">
      <dsp:nvSpPr>
        <dsp:cNvPr id="0" name=""/>
        <dsp:cNvSpPr/>
      </dsp:nvSpPr>
      <dsp:spPr>
        <a:xfrm>
          <a:off x="5843634" y="5462876"/>
          <a:ext cx="767945" cy="76794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FE819-B658-4656-84DA-4A566F961AA3}">
      <dsp:nvSpPr>
        <dsp:cNvPr id="0" name=""/>
        <dsp:cNvSpPr/>
      </dsp:nvSpPr>
      <dsp:spPr>
        <a:xfrm>
          <a:off x="7173353" y="5184827"/>
          <a:ext cx="3120962" cy="1324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>
              <a:latin typeface="Arial" panose="020B0604020202020204" pitchFamily="34" charset="0"/>
              <a:cs typeface="Arial" panose="020B0604020202020204" pitchFamily="34" charset="0"/>
            </a:rPr>
            <a:t>Conclusión y Reflexión.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3353" y="5184827"/>
        <a:ext cx="3120962" cy="1324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59F8B-B637-4635-8F8C-088C9654DABC}">
      <dsp:nvSpPr>
        <dsp:cNvPr id="0" name=""/>
        <dsp:cNvSpPr/>
      </dsp:nvSpPr>
      <dsp:spPr>
        <a:xfrm>
          <a:off x="2601950" y="135022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4A540-ECD6-4A1A-B480-C2DEDB2B1196}">
      <dsp:nvSpPr>
        <dsp:cNvPr id="0" name=""/>
        <dsp:cNvSpPr/>
      </dsp:nvSpPr>
      <dsp:spPr>
        <a:xfrm>
          <a:off x="3069950" y="181822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BB413-EC4B-4C92-9408-1D813D34FF84}">
      <dsp:nvSpPr>
        <dsp:cNvPr id="0" name=""/>
        <dsp:cNvSpPr/>
      </dsp:nvSpPr>
      <dsp:spPr>
        <a:xfrm>
          <a:off x="1899950" y="4230227"/>
          <a:ext cx="3600000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latin typeface="Arial" panose="020B0604020202020204" pitchFamily="34" charset="0"/>
              <a:cs typeface="Arial" panose="020B0604020202020204" pitchFamily="34" charset="0"/>
            </a:rPr>
            <a:t>El abandono de mascotas en Chile es una problemática social en aumento que afecta la Calidad de vida animal y comunitaria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99950" y="4230227"/>
        <a:ext cx="3600000" cy="1170000"/>
      </dsp:txXfrm>
    </dsp:sp>
    <dsp:sp modelId="{86D3C405-85B5-4DF7-B30C-8687BA23F2CD}">
      <dsp:nvSpPr>
        <dsp:cNvPr id="0" name=""/>
        <dsp:cNvSpPr/>
      </dsp:nvSpPr>
      <dsp:spPr>
        <a:xfrm>
          <a:off x="6831950" y="135022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4E756-AA54-4895-AE16-5DEE08EB4455}">
      <dsp:nvSpPr>
        <dsp:cNvPr id="0" name=""/>
        <dsp:cNvSpPr/>
      </dsp:nvSpPr>
      <dsp:spPr>
        <a:xfrm>
          <a:off x="7299950" y="181822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CA508-73FE-4982-8F98-0CF37530A657}">
      <dsp:nvSpPr>
        <dsp:cNvPr id="0" name=""/>
        <dsp:cNvSpPr/>
      </dsp:nvSpPr>
      <dsp:spPr>
        <a:xfrm>
          <a:off x="6129950" y="4230227"/>
          <a:ext cx="3600000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800" b="1" kern="1200">
              <a:latin typeface="Arial" panose="020B0604020202020204" pitchFamily="34" charset="0"/>
              <a:cs typeface="Arial" panose="020B0604020202020204" pitchFamily="34" charset="0"/>
            </a:rPr>
            <a:t>Actualmente, las adopciones se gestionan por canales informales</a:t>
          </a:r>
          <a:endParaRPr lang="en-U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9950" y="4230227"/>
        <a:ext cx="3600000" cy="1170000"/>
      </dsp:txXfrm>
    </dsp:sp>
    <dsp:sp modelId="{9A304513-2ABE-4DC2-96C6-F607AB071D9B}">
      <dsp:nvSpPr>
        <dsp:cNvPr id="0" name=""/>
        <dsp:cNvSpPr/>
      </dsp:nvSpPr>
      <dsp:spPr>
        <a:xfrm>
          <a:off x="11061950" y="1350227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0E01E-0967-469F-BCE3-934F965AF824}">
      <dsp:nvSpPr>
        <dsp:cNvPr id="0" name=""/>
        <dsp:cNvSpPr/>
      </dsp:nvSpPr>
      <dsp:spPr>
        <a:xfrm>
          <a:off x="11529950" y="1818227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A472-14CC-4249-B338-03773252CE34}">
      <dsp:nvSpPr>
        <dsp:cNvPr id="0" name=""/>
        <dsp:cNvSpPr/>
      </dsp:nvSpPr>
      <dsp:spPr>
        <a:xfrm>
          <a:off x="10359950" y="4230227"/>
          <a:ext cx="3600000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Arial" panose="020B0604020202020204" pitchFamily="34" charset="0"/>
              <a:cs typeface="Arial" panose="020B0604020202020204" pitchFamily="34" charset="0"/>
            </a:rPr>
            <a:t>Fundación Puerto Mascotas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59950" y="4230227"/>
        <a:ext cx="3600000" cy="117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4C172-2DFD-4438-A5D4-E868F1EF2BFC}">
      <dsp:nvSpPr>
        <dsp:cNvPr id="0" name=""/>
        <dsp:cNvSpPr/>
      </dsp:nvSpPr>
      <dsp:spPr>
        <a:xfrm>
          <a:off x="1766903" y="99961"/>
          <a:ext cx="1569795" cy="15697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F63D8-8C86-4236-9EFB-FE1538DC3C3D}">
      <dsp:nvSpPr>
        <dsp:cNvPr id="0" name=""/>
        <dsp:cNvSpPr/>
      </dsp:nvSpPr>
      <dsp:spPr>
        <a:xfrm>
          <a:off x="2101450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F2B0D-53BA-43F5-AB8E-474D4C736074}">
      <dsp:nvSpPr>
        <dsp:cNvPr id="0" name=""/>
        <dsp:cNvSpPr/>
      </dsp:nvSpPr>
      <dsp:spPr>
        <a:xfrm>
          <a:off x="1265083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Canales Informales</a:t>
          </a:r>
          <a:endParaRPr lang="en-US" sz="2000" kern="1200" dirty="0"/>
        </a:p>
      </dsp:txBody>
      <dsp:txXfrm>
        <a:off x="1265083" y="2158709"/>
        <a:ext cx="2573435" cy="720000"/>
      </dsp:txXfrm>
    </dsp:sp>
    <dsp:sp modelId="{CC982919-B4FB-4491-9C46-170655945E70}">
      <dsp:nvSpPr>
        <dsp:cNvPr id="0" name=""/>
        <dsp:cNvSpPr/>
      </dsp:nvSpPr>
      <dsp:spPr>
        <a:xfrm>
          <a:off x="4790689" y="99961"/>
          <a:ext cx="1569795" cy="15697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B80FE-25EC-4F92-8BBD-F3E1874D75A2}">
      <dsp:nvSpPr>
        <dsp:cNvPr id="0" name=""/>
        <dsp:cNvSpPr/>
      </dsp:nvSpPr>
      <dsp:spPr>
        <a:xfrm>
          <a:off x="5125236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4547F-F90D-4768-B462-97DDC10E554C}">
      <dsp:nvSpPr>
        <dsp:cNvPr id="0" name=""/>
        <dsp:cNvSpPr/>
      </dsp:nvSpPr>
      <dsp:spPr>
        <a:xfrm>
          <a:off x="4288869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Falta de Trazabilidad</a:t>
          </a:r>
          <a:endParaRPr lang="en-US" sz="2000" kern="1200" dirty="0"/>
        </a:p>
      </dsp:txBody>
      <dsp:txXfrm>
        <a:off x="4288869" y="2158709"/>
        <a:ext cx="2573435" cy="720000"/>
      </dsp:txXfrm>
    </dsp:sp>
    <dsp:sp modelId="{183F1816-8F7C-4AEF-934E-EF5D8481D9FE}">
      <dsp:nvSpPr>
        <dsp:cNvPr id="0" name=""/>
        <dsp:cNvSpPr/>
      </dsp:nvSpPr>
      <dsp:spPr>
        <a:xfrm>
          <a:off x="7814475" y="99961"/>
          <a:ext cx="1569795" cy="15697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4F767-32FC-4DB8-BF41-A320DF8992D1}">
      <dsp:nvSpPr>
        <dsp:cNvPr id="0" name=""/>
        <dsp:cNvSpPr/>
      </dsp:nvSpPr>
      <dsp:spPr>
        <a:xfrm>
          <a:off x="8149022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25D47-2EA8-416D-9635-DB67251E9295}">
      <dsp:nvSpPr>
        <dsp:cNvPr id="0" name=""/>
        <dsp:cNvSpPr/>
      </dsp:nvSpPr>
      <dsp:spPr>
        <a:xfrm>
          <a:off x="7312656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Desconfianza</a:t>
          </a:r>
          <a:endParaRPr lang="en-US" sz="2000" kern="1200" dirty="0"/>
        </a:p>
      </dsp:txBody>
      <dsp:txXfrm>
        <a:off x="7312656" y="2158709"/>
        <a:ext cx="2573435" cy="720000"/>
      </dsp:txXfrm>
    </dsp:sp>
    <dsp:sp modelId="{1214BAB5-B75E-41B6-92DB-1CBD99DDC8EF}">
      <dsp:nvSpPr>
        <dsp:cNvPr id="0" name=""/>
        <dsp:cNvSpPr/>
      </dsp:nvSpPr>
      <dsp:spPr>
        <a:xfrm>
          <a:off x="10838262" y="99961"/>
          <a:ext cx="1569795" cy="15697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AAE45-B63B-4AF9-8A83-F995190CB4B7}">
      <dsp:nvSpPr>
        <dsp:cNvPr id="0" name=""/>
        <dsp:cNvSpPr/>
      </dsp:nvSpPr>
      <dsp:spPr>
        <a:xfrm>
          <a:off x="11172808" y="434507"/>
          <a:ext cx="900702" cy="9007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42406-95BD-4191-95A0-6335702DD5F0}">
      <dsp:nvSpPr>
        <dsp:cNvPr id="0" name=""/>
        <dsp:cNvSpPr/>
      </dsp:nvSpPr>
      <dsp:spPr>
        <a:xfrm>
          <a:off x="10336442" y="2158709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Ausencia de Respaldo Sanitario</a:t>
          </a:r>
          <a:endParaRPr lang="en-US" sz="2000" kern="1200" dirty="0"/>
        </a:p>
      </dsp:txBody>
      <dsp:txXfrm>
        <a:off x="10336442" y="2158709"/>
        <a:ext cx="2573435" cy="720000"/>
      </dsp:txXfrm>
    </dsp:sp>
    <dsp:sp modelId="{CB24BBA9-F055-44CF-A993-5019F0B655A8}">
      <dsp:nvSpPr>
        <dsp:cNvPr id="0" name=""/>
        <dsp:cNvSpPr/>
      </dsp:nvSpPr>
      <dsp:spPr>
        <a:xfrm>
          <a:off x="4790689" y="3522067"/>
          <a:ext cx="1569795" cy="15697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EB156-F16B-4475-BF0B-0DA1F1CBA56B}">
      <dsp:nvSpPr>
        <dsp:cNvPr id="0" name=""/>
        <dsp:cNvSpPr/>
      </dsp:nvSpPr>
      <dsp:spPr>
        <a:xfrm>
          <a:off x="5125236" y="3856614"/>
          <a:ext cx="900702" cy="9007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565CA-F802-4AC4-9E2D-49D408AB8A6C}">
      <dsp:nvSpPr>
        <dsp:cNvPr id="0" name=""/>
        <dsp:cNvSpPr/>
      </dsp:nvSpPr>
      <dsp:spPr>
        <a:xfrm>
          <a:off x="4288869" y="5580815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Desconexión de Actores</a:t>
          </a:r>
          <a:endParaRPr lang="en-US" sz="2000" kern="1200" dirty="0"/>
        </a:p>
      </dsp:txBody>
      <dsp:txXfrm>
        <a:off x="4288869" y="5580815"/>
        <a:ext cx="2573435" cy="720000"/>
      </dsp:txXfrm>
    </dsp:sp>
    <dsp:sp modelId="{E21652C7-B7AF-4F45-879D-C8DFBB17E51D}">
      <dsp:nvSpPr>
        <dsp:cNvPr id="0" name=""/>
        <dsp:cNvSpPr/>
      </dsp:nvSpPr>
      <dsp:spPr>
        <a:xfrm>
          <a:off x="7814475" y="3522067"/>
          <a:ext cx="1569795" cy="15697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EC94F-A980-4027-BDB8-32B616045D7F}">
      <dsp:nvSpPr>
        <dsp:cNvPr id="0" name=""/>
        <dsp:cNvSpPr/>
      </dsp:nvSpPr>
      <dsp:spPr>
        <a:xfrm>
          <a:off x="8149022" y="3856614"/>
          <a:ext cx="900702" cy="9007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70681-D020-41C9-BCF5-CE4AB0008800}">
      <dsp:nvSpPr>
        <dsp:cNvPr id="0" name=""/>
        <dsp:cNvSpPr/>
      </dsp:nvSpPr>
      <dsp:spPr>
        <a:xfrm>
          <a:off x="7312656" y="5580815"/>
          <a:ext cx="257343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000" b="1" i="0" kern="1200" baseline="0" dirty="0"/>
            <a:t>La Necesidad</a:t>
          </a:r>
          <a:endParaRPr lang="en-US" sz="2000" kern="1200" dirty="0"/>
        </a:p>
      </dsp:txBody>
      <dsp:txXfrm>
        <a:off x="7312656" y="5580815"/>
        <a:ext cx="257343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B2BA2-5F47-4ADF-980A-4D551E6383BD}">
      <dsp:nvSpPr>
        <dsp:cNvPr id="0" name=""/>
        <dsp:cNvSpPr/>
      </dsp:nvSpPr>
      <dsp:spPr>
        <a:xfrm>
          <a:off x="0" y="0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 dirty="0"/>
            <a:t>Origen en Problema Real</a:t>
          </a:r>
          <a:endParaRPr lang="en-US" sz="5400" kern="1200" dirty="0"/>
        </a:p>
      </dsp:txBody>
      <dsp:txXfrm>
        <a:off x="35589" y="35589"/>
        <a:ext cx="10758790" cy="1143903"/>
      </dsp:txXfrm>
    </dsp:sp>
    <dsp:sp modelId="{6DCA92ED-122B-47E5-8CB5-C3D5646F7816}">
      <dsp:nvSpPr>
        <dsp:cNvPr id="0" name=""/>
        <dsp:cNvSpPr/>
      </dsp:nvSpPr>
      <dsp:spPr>
        <a:xfrm>
          <a:off x="911944" y="1383843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Respuesta a la Necesidad</a:t>
          </a:r>
          <a:endParaRPr lang="en-US" sz="5400" kern="1200"/>
        </a:p>
      </dsp:txBody>
      <dsp:txXfrm>
        <a:off x="947533" y="1419432"/>
        <a:ext cx="10439198" cy="1143903"/>
      </dsp:txXfrm>
    </dsp:sp>
    <dsp:sp modelId="{ED9CCBB5-050C-429D-AAF5-37FF75C770A1}">
      <dsp:nvSpPr>
        <dsp:cNvPr id="0" name=""/>
        <dsp:cNvSpPr/>
      </dsp:nvSpPr>
      <dsp:spPr>
        <a:xfrm>
          <a:off x="1823888" y="2767686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Metodología y Tecnología</a:t>
          </a:r>
          <a:endParaRPr lang="en-US" sz="5400" kern="1200"/>
        </a:p>
      </dsp:txBody>
      <dsp:txXfrm>
        <a:off x="1859477" y="2803275"/>
        <a:ext cx="10439198" cy="1143903"/>
      </dsp:txXfrm>
    </dsp:sp>
    <dsp:sp modelId="{8CD1585D-0882-4EAF-96BA-0A53C340A8B0}">
      <dsp:nvSpPr>
        <dsp:cNvPr id="0" name=""/>
        <dsp:cNvSpPr/>
      </dsp:nvSpPr>
      <dsp:spPr>
        <a:xfrm>
          <a:off x="2735832" y="4151529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Solución Funcional y Validada</a:t>
          </a:r>
          <a:endParaRPr lang="en-US" sz="5400" kern="1200"/>
        </a:p>
      </dsp:txBody>
      <dsp:txXfrm>
        <a:off x="2771421" y="4187118"/>
        <a:ext cx="10439198" cy="1143903"/>
      </dsp:txXfrm>
    </dsp:sp>
    <dsp:sp modelId="{F0C954D5-1F0D-4E03-804C-DFEE1CEC993F}">
      <dsp:nvSpPr>
        <dsp:cNvPr id="0" name=""/>
        <dsp:cNvSpPr/>
      </dsp:nvSpPr>
      <dsp:spPr>
        <a:xfrm>
          <a:off x="3647777" y="5535373"/>
          <a:ext cx="12212123" cy="12150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b="1" i="0" kern="1200" baseline="0"/>
            <a:t>Entrega de Valor Social</a:t>
          </a:r>
          <a:endParaRPr lang="en-US" sz="5400" kern="1200"/>
        </a:p>
      </dsp:txBody>
      <dsp:txXfrm>
        <a:off x="3683366" y="5570962"/>
        <a:ext cx="10439198" cy="1143903"/>
      </dsp:txXfrm>
    </dsp:sp>
    <dsp:sp modelId="{605B8B51-0479-410F-BB2A-796EEFC12318}">
      <dsp:nvSpPr>
        <dsp:cNvPr id="0" name=""/>
        <dsp:cNvSpPr/>
      </dsp:nvSpPr>
      <dsp:spPr>
        <a:xfrm>
          <a:off x="11422320" y="887684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1600026" y="887684"/>
        <a:ext cx="434391" cy="594327"/>
      </dsp:txXfrm>
    </dsp:sp>
    <dsp:sp modelId="{7E6D887C-96C5-46FA-9112-8D5094C373FD}">
      <dsp:nvSpPr>
        <dsp:cNvPr id="0" name=""/>
        <dsp:cNvSpPr/>
      </dsp:nvSpPr>
      <dsp:spPr>
        <a:xfrm>
          <a:off x="12334264" y="2271528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2511970" y="2271528"/>
        <a:ext cx="434391" cy="594327"/>
      </dsp:txXfrm>
    </dsp:sp>
    <dsp:sp modelId="{B01D10E8-23B5-4773-B2A4-1596BEC45921}">
      <dsp:nvSpPr>
        <dsp:cNvPr id="0" name=""/>
        <dsp:cNvSpPr/>
      </dsp:nvSpPr>
      <dsp:spPr>
        <a:xfrm>
          <a:off x="13246209" y="3635120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3423915" y="3635120"/>
        <a:ext cx="434391" cy="594327"/>
      </dsp:txXfrm>
    </dsp:sp>
    <dsp:sp modelId="{CA35A8A6-AB0C-4DFF-A76D-4D57421A4F62}">
      <dsp:nvSpPr>
        <dsp:cNvPr id="0" name=""/>
        <dsp:cNvSpPr/>
      </dsp:nvSpPr>
      <dsp:spPr>
        <a:xfrm>
          <a:off x="14158153" y="5032464"/>
          <a:ext cx="789803" cy="7898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4335859" y="5032464"/>
        <a:ext cx="434391" cy="594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7F77C-FBA7-4A39-99E7-A35972970FD9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C1873-100A-41B9-90F2-EE6B27C7EAF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348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C1873-100A-41B9-90F2-EE6B27C7EAF6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387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5091" y="3965255"/>
            <a:ext cx="12807354" cy="2714874"/>
          </a:xfrm>
        </p:spPr>
        <p:txBody>
          <a:bodyPr anchor="b">
            <a:noAutofit/>
          </a:bodyPr>
          <a:lstStyle>
            <a:lvl1pPr algn="r">
              <a:defRPr sz="8905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5091" y="6680124"/>
            <a:ext cx="12807354" cy="180886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941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1005275"/>
            <a:ext cx="14175547" cy="5612789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789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52706" y="5989767"/>
            <a:ext cx="11912939" cy="62829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63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372021"/>
            <a:ext cx="14175547" cy="2590633"/>
          </a:xfrm>
        </p:spPr>
        <p:txBody>
          <a:bodyPr anchor="ctr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sp>
        <p:nvSpPr>
          <p:cNvPr id="20" name="TextBox 19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205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3185991"/>
            <a:ext cx="14175547" cy="4280106"/>
          </a:xfrm>
        </p:spPr>
        <p:txBody>
          <a:bodyPr anchor="b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756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731" y="1005276"/>
            <a:ext cx="13346890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sp>
        <p:nvSpPr>
          <p:cNvPr id="24" name="TextBox 23"/>
          <p:cNvSpPr txBox="1"/>
          <p:nvPr/>
        </p:nvSpPr>
        <p:spPr>
          <a:xfrm>
            <a:off x="893521" y="1303392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64205" y="4760145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/>
          <a:p>
            <a:pPr lvl="0"/>
            <a:r>
              <a:rPr lang="en-US" sz="13192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172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855" y="1005276"/>
            <a:ext cx="14161589" cy="4984491"/>
          </a:xfrm>
        </p:spPr>
        <p:txBody>
          <a:bodyPr anchor="ctr">
            <a:normAutofit/>
          </a:bodyPr>
          <a:lstStyle>
            <a:lvl1pPr algn="l">
              <a:defRPr sz="725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6893" y="6618064"/>
            <a:ext cx="14175549" cy="84803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958">
                <a:solidFill>
                  <a:schemeClr val="accent1"/>
                </a:solidFill>
              </a:defRPr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2496556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2344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8333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38362" y="1005275"/>
            <a:ext cx="2151467" cy="8660032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897" y="1005276"/>
            <a:ext cx="11641893" cy="866003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3390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46B34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583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46B34D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9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3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4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7" y="4453931"/>
            <a:ext cx="14175547" cy="3012167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7" y="7466097"/>
            <a:ext cx="14175547" cy="1418863"/>
          </a:xfrm>
        </p:spPr>
        <p:txBody>
          <a:bodyPr anchor="t"/>
          <a:lstStyle>
            <a:lvl1pPr marL="0" indent="0" algn="l">
              <a:buNone/>
              <a:defRPr sz="3298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92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7" y="3562972"/>
            <a:ext cx="6899299" cy="63996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148" y="3562972"/>
            <a:ext cx="6899298" cy="63996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734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276" y="3563621"/>
            <a:ext cx="690191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276" y="4513920"/>
            <a:ext cx="6901918" cy="54487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0531" y="3563621"/>
            <a:ext cx="690191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90534" y="4513920"/>
            <a:ext cx="6901908" cy="54487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495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453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679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2471309"/>
            <a:ext cx="6355956" cy="2108285"/>
          </a:xfrm>
        </p:spPr>
        <p:txBody>
          <a:bodyPr anchor="b">
            <a:normAutofit/>
          </a:bodyPr>
          <a:lstStyle>
            <a:lvl1pPr>
              <a:defRPr sz="329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9803" y="849149"/>
            <a:ext cx="7442641" cy="911350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4579593"/>
            <a:ext cx="6355956" cy="426194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697" indent="0">
              <a:buNone/>
              <a:defRPr sz="2309"/>
            </a:lvl2pPr>
            <a:lvl3pPr marL="1507394" indent="0">
              <a:buNone/>
              <a:defRPr sz="1979"/>
            </a:lvl3pPr>
            <a:lvl4pPr marL="2261091" indent="0">
              <a:buNone/>
              <a:defRPr sz="1649"/>
            </a:lvl4pPr>
            <a:lvl5pPr marL="3014786" indent="0">
              <a:buNone/>
              <a:defRPr sz="1649"/>
            </a:lvl5pPr>
            <a:lvl6pPr marL="3768483" indent="0">
              <a:buNone/>
              <a:defRPr sz="1649"/>
            </a:lvl6pPr>
            <a:lvl7pPr marL="4522180" indent="0">
              <a:buNone/>
              <a:defRPr sz="1649"/>
            </a:lvl7pPr>
            <a:lvl8pPr marL="5275877" indent="0">
              <a:buNone/>
              <a:defRPr sz="1649"/>
            </a:lvl8pPr>
            <a:lvl9pPr marL="6029573" indent="0">
              <a:buNone/>
              <a:defRPr sz="164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981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96" y="7916545"/>
            <a:ext cx="14175546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896" y="1005275"/>
            <a:ext cx="14175547" cy="6341874"/>
          </a:xfrm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896" y="8851138"/>
            <a:ext cx="14175546" cy="1111516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188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3962"/>
            <a:ext cx="20104100" cy="11323313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896" y="1005276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896" y="3562972"/>
            <a:ext cx="14175547" cy="6399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0965" y="9962654"/>
            <a:ext cx="1503749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895" y="9962654"/>
            <a:ext cx="10384500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65646" y="9962654"/>
            <a:ext cx="1126798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77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753923" rtl="0" eaLnBrk="1" latinLnBrk="0" hangingPunct="1">
        <a:spcBef>
          <a:spcPct val="0"/>
        </a:spcBef>
        <a:buNone/>
        <a:defRPr sz="5936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9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0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7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0750" y="4599725"/>
            <a:ext cx="11429365" cy="1536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900" spc="42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PatitasEnCasApp</a:t>
            </a:r>
            <a:endParaRPr lang="en-US" sz="99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5650" y="6949784"/>
            <a:ext cx="9975715" cy="20442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lang="es-ES" sz="4000" dirty="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Presentación Etapa 3 Proyecto </a:t>
            </a:r>
            <a:r>
              <a:rPr lang="es-ES" sz="4000" dirty="0" err="1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02435" marR="1731010" algn="ctr">
              <a:lnSpc>
                <a:spcPct val="110400"/>
              </a:lnSpc>
              <a:spcBef>
                <a:spcPts val="3900"/>
              </a:spcBef>
            </a:pPr>
            <a:r>
              <a:rPr lang="es-ES" sz="2800" spc="-12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Mayckel</a:t>
            </a:r>
            <a:r>
              <a:rPr lang="es-ES" sz="2800" spc="-3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4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Nicolás </a:t>
            </a:r>
            <a:r>
              <a:rPr lang="es-ES" sz="2800" spc="-11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Ismael</a:t>
            </a:r>
            <a:r>
              <a:rPr lang="es-ES" sz="2800" spc="-45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9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Zepeda</a:t>
            </a:r>
            <a:r>
              <a:rPr lang="es-ES" sz="2800" spc="-65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40" dirty="0">
                <a:solidFill>
                  <a:srgbClr val="3636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Cisternas </a:t>
            </a:r>
            <a:r>
              <a:rPr lang="es-ES" sz="2800" spc="-8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Sebastián</a:t>
            </a:r>
            <a:r>
              <a:rPr lang="es-ES" sz="2800" spc="-3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9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Ignacio</a:t>
            </a:r>
            <a:r>
              <a:rPr lang="es-ES" sz="2800" spc="-70" dirty="0">
                <a:solidFill>
                  <a:srgbClr val="343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85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Quezada</a:t>
            </a:r>
            <a:r>
              <a:rPr lang="es-ES" sz="2800" spc="-35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spc="-10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Ramírez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25A1B-DCAF-B376-D8BC-C85ADB0B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000" spc="37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Costos RR.HH y RR.FF</a:t>
            </a:r>
            <a:r>
              <a:rPr lang="es-ES" sz="5000" spc="38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(CLP)</a:t>
            </a:r>
            <a:endParaRPr lang="es-CL" sz="5000" dirty="0"/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DB05B977-7FD3-3A9A-393F-F2320C6252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8124938"/>
              </p:ext>
            </p:extLst>
          </p:nvPr>
        </p:nvGraphicFramePr>
        <p:xfrm>
          <a:off x="984250" y="3444875"/>
          <a:ext cx="8153401" cy="5536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2391">
                  <a:extLst>
                    <a:ext uri="{9D8B030D-6E8A-4147-A177-3AD203B41FA5}">
                      <a16:colId xmlns:a16="http://schemas.microsoft.com/office/drawing/2014/main" val="4230564042"/>
                    </a:ext>
                  </a:extLst>
                </a:gridCol>
                <a:gridCol w="1366905">
                  <a:extLst>
                    <a:ext uri="{9D8B030D-6E8A-4147-A177-3AD203B41FA5}">
                      <a16:colId xmlns:a16="http://schemas.microsoft.com/office/drawing/2014/main" val="1325900199"/>
                    </a:ext>
                  </a:extLst>
                </a:gridCol>
                <a:gridCol w="1091676">
                  <a:extLst>
                    <a:ext uri="{9D8B030D-6E8A-4147-A177-3AD203B41FA5}">
                      <a16:colId xmlns:a16="http://schemas.microsoft.com/office/drawing/2014/main" val="2720884146"/>
                    </a:ext>
                  </a:extLst>
                </a:gridCol>
                <a:gridCol w="1288400">
                  <a:extLst>
                    <a:ext uri="{9D8B030D-6E8A-4147-A177-3AD203B41FA5}">
                      <a16:colId xmlns:a16="http://schemas.microsoft.com/office/drawing/2014/main" val="3007071482"/>
                    </a:ext>
                  </a:extLst>
                </a:gridCol>
                <a:gridCol w="1287477">
                  <a:extLst>
                    <a:ext uri="{9D8B030D-6E8A-4147-A177-3AD203B41FA5}">
                      <a16:colId xmlns:a16="http://schemas.microsoft.com/office/drawing/2014/main" val="2041642780"/>
                    </a:ext>
                  </a:extLst>
                </a:gridCol>
                <a:gridCol w="1286552">
                  <a:extLst>
                    <a:ext uri="{9D8B030D-6E8A-4147-A177-3AD203B41FA5}">
                      <a16:colId xmlns:a16="http://schemas.microsoft.com/office/drawing/2014/main" val="2342761375"/>
                    </a:ext>
                  </a:extLst>
                </a:gridCol>
              </a:tblGrid>
              <a:tr h="298787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RR.HH.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95874"/>
                  </a:ext>
                </a:extLst>
              </a:tr>
              <a:tr h="12651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RR.HH.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Mes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Hora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Horas Totales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 Mes por Área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 Total Área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7137"/>
                  </a:ext>
                </a:extLst>
              </a:tr>
              <a:tr h="19947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Líder de Proyecto / Desarrollador </a:t>
                      </a: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Backend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(Mayckel Zepeda)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$750.000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$8.333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$3.000.000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35454"/>
                  </a:ext>
                </a:extLst>
              </a:tr>
              <a:tr h="16594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Desarrollador Frontend / Tester (Sebastián Quezada)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$700.000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$7.778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$2.800.000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348063"/>
                  </a:ext>
                </a:extLst>
              </a:tr>
              <a:tr h="3184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2000" dirty="0">
                          <a:latin typeface="Aptos Slab SemiBold" panose="020F0502020204030204" pitchFamily="34" charset="0"/>
                          <a:cs typeface="Arabic Typesetting" panose="03020402040406030203" pitchFamily="66" charset="-78"/>
                        </a:rPr>
                        <a:t>$5.800.000</a:t>
                      </a:r>
                      <a:endParaRPr lang="es-CL" sz="2000" dirty="0">
                        <a:solidFill>
                          <a:schemeClr val="tx1"/>
                        </a:solidFill>
                        <a:effectLst/>
                        <a:latin typeface="Aptos Slab SemiBold" panose="020F0502020204030204" pitchFamily="34" charset="0"/>
                        <a:ea typeface="Times New Roman" panose="02020603050405020304" pitchFamily="18" charset="0"/>
                        <a:cs typeface="Arabic Typesetting" panose="03020402040406030203" pitchFamily="66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812139"/>
                  </a:ext>
                </a:extLst>
              </a:tr>
            </a:tbl>
          </a:graphicData>
        </a:graphic>
      </p:graphicFrame>
      <p:graphicFrame>
        <p:nvGraphicFramePr>
          <p:cNvPr id="12" name="Marcador de contenido 11">
            <a:extLst>
              <a:ext uri="{FF2B5EF4-FFF2-40B4-BE49-F238E27FC236}">
                <a16:creationId xmlns:a16="http://schemas.microsoft.com/office/drawing/2014/main" id="{DBE3B0BB-23DD-110B-257C-93CA391A7D7C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2984688377"/>
              </p:ext>
            </p:extLst>
          </p:nvPr>
        </p:nvGraphicFramePr>
        <p:xfrm>
          <a:off x="10018383" y="3444875"/>
          <a:ext cx="8696483" cy="5536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6562">
                  <a:extLst>
                    <a:ext uri="{9D8B030D-6E8A-4147-A177-3AD203B41FA5}">
                      <a16:colId xmlns:a16="http://schemas.microsoft.com/office/drawing/2014/main" val="560877505"/>
                    </a:ext>
                  </a:extLst>
                </a:gridCol>
                <a:gridCol w="2038177">
                  <a:extLst>
                    <a:ext uri="{9D8B030D-6E8A-4147-A177-3AD203B41FA5}">
                      <a16:colId xmlns:a16="http://schemas.microsoft.com/office/drawing/2014/main" val="3786910409"/>
                    </a:ext>
                  </a:extLst>
                </a:gridCol>
                <a:gridCol w="1976115">
                  <a:extLst>
                    <a:ext uri="{9D8B030D-6E8A-4147-A177-3AD203B41FA5}">
                      <a16:colId xmlns:a16="http://schemas.microsoft.com/office/drawing/2014/main" val="2832207922"/>
                    </a:ext>
                  </a:extLst>
                </a:gridCol>
                <a:gridCol w="1370277">
                  <a:extLst>
                    <a:ext uri="{9D8B030D-6E8A-4147-A177-3AD203B41FA5}">
                      <a16:colId xmlns:a16="http://schemas.microsoft.com/office/drawing/2014/main" val="1133306893"/>
                    </a:ext>
                  </a:extLst>
                </a:gridCol>
                <a:gridCol w="1365352">
                  <a:extLst>
                    <a:ext uri="{9D8B030D-6E8A-4147-A177-3AD203B41FA5}">
                      <a16:colId xmlns:a16="http://schemas.microsoft.com/office/drawing/2014/main" val="29310274"/>
                    </a:ext>
                  </a:extLst>
                </a:gridCol>
              </a:tblGrid>
              <a:tr h="29225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RR.FF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11004"/>
                  </a:ext>
                </a:extLst>
              </a:tr>
              <a:tr h="60734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Recursos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+ IVA Estimado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 Mensual Estimado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 Unidad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(CLP)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367938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Equipamiento de Desarrollo (Notebooks)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$750.000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$1.500.000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41860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de Internet (Starlink)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$37.000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$148.000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94984"/>
                  </a:ext>
                </a:extLst>
              </a:tr>
              <a:tr h="9224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Firebase (Cloud/DB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 (Capa Gratuita)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86893"/>
                  </a:ext>
                </a:extLst>
              </a:tr>
              <a:tr h="15526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Licencias de Software (Office, Teamwork, GitHub)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 (Gratuito)</a:t>
                      </a:r>
                      <a:endParaRPr lang="es-CL" sz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120500"/>
                  </a:ext>
                </a:extLst>
              </a:tr>
              <a:tr h="3171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$1.648.000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8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12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908476-11FA-E50F-0A0B-A7B463F6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s-ES" sz="5000" spc="37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</a:t>
            </a:r>
            <a:r>
              <a:rPr lang="es-ES" sz="5000" spc="-9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spc="26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s-ES" sz="5000" spc="-48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spc="27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s-ES" sz="5000" spc="-23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spc="26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lang="es-ES" sz="5000" spc="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5000" spc="38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(CLP)</a:t>
            </a:r>
            <a:endParaRPr lang="es-CL" sz="5000" dirty="0">
              <a:solidFill>
                <a:srgbClr val="92D050"/>
              </a:solidFill>
            </a:endParaRPr>
          </a:p>
        </p:txBody>
      </p:sp>
      <p:sp>
        <p:nvSpPr>
          <p:cNvPr id="12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3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9" name="Marcador de contenido 10">
            <a:extLst>
              <a:ext uri="{FF2B5EF4-FFF2-40B4-BE49-F238E27FC236}">
                <a16:creationId xmlns:a16="http://schemas.microsoft.com/office/drawing/2014/main" id="{E422C036-273C-AFF8-74B4-D77DD055E6D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7360612"/>
              </p:ext>
            </p:extLst>
          </p:nvPr>
        </p:nvGraphicFramePr>
        <p:xfrm>
          <a:off x="5894838" y="3797624"/>
          <a:ext cx="8314422" cy="5581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4198">
                  <a:extLst>
                    <a:ext uri="{9D8B030D-6E8A-4147-A177-3AD203B41FA5}">
                      <a16:colId xmlns:a16="http://schemas.microsoft.com/office/drawing/2014/main" val="4230564042"/>
                    </a:ext>
                  </a:extLst>
                </a:gridCol>
                <a:gridCol w="2550224">
                  <a:extLst>
                    <a:ext uri="{9D8B030D-6E8A-4147-A177-3AD203B41FA5}">
                      <a16:colId xmlns:a16="http://schemas.microsoft.com/office/drawing/2014/main" val="3007071482"/>
                    </a:ext>
                  </a:extLst>
                </a:gridCol>
              </a:tblGrid>
              <a:tr h="55939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Totales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8395874"/>
                  </a:ext>
                </a:extLst>
              </a:tr>
              <a:tr h="5593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s-CL" sz="3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CLP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37137"/>
                  </a:ext>
                </a:extLst>
              </a:tr>
              <a:tr h="57133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Costo Total RR.HH.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$5.800.000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07493"/>
                  </a:ext>
                </a:extLst>
              </a:tr>
              <a:tr h="1109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Costo Total RR.FF. / Tecnológico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$1.648.000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98096"/>
                  </a:ext>
                </a:extLst>
              </a:tr>
              <a:tr h="1109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Costo Operacional Total (Subtotal)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$7.448.000</a:t>
                      </a:r>
                      <a:endParaRPr lang="es-CL" sz="330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367523"/>
                  </a:ext>
                </a:extLst>
              </a:tr>
              <a:tr h="110946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Utilidad (10% sobre el Costo Operacional)</a:t>
                      </a:r>
                      <a:endParaRPr lang="es-CL" sz="3300" dirty="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$744.800</a:t>
                      </a:r>
                      <a:endParaRPr lang="es-CL" sz="3300" dirty="0">
                        <a:solidFill>
                          <a:schemeClr val="tx1"/>
                        </a:solidFill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834909"/>
                  </a:ext>
                </a:extLst>
              </a:tr>
              <a:tr h="5632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33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L" sz="33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3600" dirty="0"/>
                        <a:t>$8.192.800</a:t>
                      </a:r>
                      <a:endParaRPr lang="es-CL" sz="3300" dirty="0">
                        <a:solidFill>
                          <a:schemeClr val="tx1"/>
                        </a:solidFill>
                      </a:endParaRPr>
                    </a:p>
                  </a:txBody>
                  <a:tcPr marL="113157" marR="11315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1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41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61D89EA-9EB4-0B17-E5A4-20C3254C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820" y="7376679"/>
            <a:ext cx="13666624" cy="18058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</a:p>
        </p:txBody>
      </p:sp>
      <p:pic>
        <p:nvPicPr>
          <p:cNvPr id="23" name="Imagen 22" descr="Diagrama&#10;&#10;El contenido generado por IA puede ser incorrecto.">
            <a:extLst>
              <a:ext uri="{FF2B5EF4-FFF2-40B4-BE49-F238E27FC236}">
                <a16:creationId xmlns:a16="http://schemas.microsoft.com/office/drawing/2014/main" id="{CCA587E1-BE25-6FFF-BC95-3BFB75441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25" y="1005275"/>
            <a:ext cx="4204561" cy="6006517"/>
          </a:xfrm>
          <a:prstGeom prst="rect">
            <a:avLst/>
          </a:prstGeom>
        </p:spPr>
      </p:pic>
      <p:pic>
        <p:nvPicPr>
          <p:cNvPr id="25" name="Imagen 24" descr="Diagrama&#10;&#10;El contenido generado por IA puede ser incorrecto.">
            <a:extLst>
              <a:ext uri="{FF2B5EF4-FFF2-40B4-BE49-F238E27FC236}">
                <a16:creationId xmlns:a16="http://schemas.microsoft.com/office/drawing/2014/main" id="{DC1DE624-4BE5-3F5B-075E-20D4DA1F6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94" y="1005275"/>
            <a:ext cx="4790196" cy="60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5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E5C881-A4BB-9A06-EDDC-2118017F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19" y="701675"/>
            <a:ext cx="4692429" cy="7670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457200"/>
            <a:r>
              <a:rPr lang="en-US" sz="5000" kern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AA0C9E2-6BC3-9834-0655-3F5EEE9179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64" y="2132259"/>
            <a:ext cx="9698305" cy="87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6896" y="1005276"/>
            <a:ext cx="1417554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5"/>
              </a:spcBef>
            </a:pPr>
            <a:r>
              <a:rPr sz="5000" spc="7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sz="5000" spc="-5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spc="7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Desarrollado:</a:t>
            </a:r>
            <a:r>
              <a:rPr sz="5000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spc="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9852D9-7E8F-82C9-7D1A-C0E25BE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334" y="2606675"/>
            <a:ext cx="12985432" cy="7848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B4C03-3E99-D3F9-6D13-7257C9BE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4879380"/>
            <a:ext cx="3521768" cy="775295"/>
          </a:xfrm>
        </p:spPr>
        <p:txBody>
          <a:bodyPr>
            <a:normAutofit fontScale="90000"/>
          </a:bodyPr>
          <a:lstStyle/>
          <a:p>
            <a:r>
              <a:rPr lang="en-US" sz="50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</a:t>
            </a:r>
            <a:r>
              <a:rPr lang="en-US" sz="5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Base de Datos</a:t>
            </a:r>
            <a:endParaRPr lang="es-CL"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25FFCDC-994E-77DD-5A31-7707CDBF0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0" y="68208"/>
            <a:ext cx="9144000" cy="111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94558" y="2408472"/>
            <a:ext cx="0" cy="649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420ECEC-3F9A-6380-B7CB-6E47531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50" y="1346696"/>
            <a:ext cx="5552634" cy="8615957"/>
          </a:xfrm>
        </p:spPr>
        <p:txBody>
          <a:bodyPr anchor="ctr">
            <a:normAutofit/>
          </a:bodyPr>
          <a:lstStyle/>
          <a:p>
            <a:r>
              <a:rPr lang="es-CL" sz="5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Funcionamiento y Calidad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2219DE-9C50-7A29-170A-0EBB601D5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738" y="1346696"/>
            <a:ext cx="7617703" cy="86159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L" dirty="0"/>
              <a:t>Pruebas Funcionales</a:t>
            </a:r>
          </a:p>
          <a:p>
            <a:r>
              <a:rPr lang="es-CL" dirty="0"/>
              <a:t>Se validaron todos los flujos y módulos principales del sistema:</a:t>
            </a:r>
          </a:p>
          <a:p>
            <a:pPr lvl="1"/>
            <a:r>
              <a:rPr lang="es-CL" dirty="0"/>
              <a:t>Autenticación y Registro (</a:t>
            </a:r>
            <a:r>
              <a:rPr lang="es-CL" dirty="0" err="1"/>
              <a:t>Login</a:t>
            </a:r>
            <a:r>
              <a:rPr lang="es-CL" dirty="0"/>
              <a:t>, crear cuenta)</a:t>
            </a:r>
          </a:p>
          <a:p>
            <a:pPr lvl="1"/>
            <a:r>
              <a:rPr lang="es-CL" dirty="0"/>
              <a:t>Gestión de Mascotas (CRUD, filtros, favoritos)</a:t>
            </a:r>
          </a:p>
          <a:p>
            <a:pPr lvl="1"/>
            <a:r>
              <a:rPr lang="es-CL" dirty="0"/>
              <a:t>Proceso de Adopción (Solicitud, cuestionario, aprobación)</a:t>
            </a:r>
          </a:p>
          <a:p>
            <a:pPr marL="753923" lvl="1" indent="0">
              <a:buNone/>
            </a:pPr>
            <a:r>
              <a:rPr lang="es-CL" b="1" dirty="0"/>
              <a:t>Resultado:</a:t>
            </a:r>
            <a:r>
              <a:rPr lang="es-CL" dirty="0"/>
              <a:t> Todos los flujos principales fueron validados con </a:t>
            </a:r>
            <a:r>
              <a:rPr lang="es-CL" b="1" dirty="0"/>
              <a:t>100% de éxito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228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1E46-DE7B-0C56-DC7D-0C7F7C28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92D050"/>
                </a:solidFill>
              </a:rPr>
              <a:t>Pruebas de Rendimiento y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81FE9B-41AB-3F30-9866-BA6D17C1F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015" y="2682875"/>
            <a:ext cx="6488835" cy="3627211"/>
          </a:xfrm>
        </p:spPr>
        <p:txBody>
          <a:bodyPr/>
          <a:lstStyle/>
          <a:p>
            <a:pPr marL="0" indent="0">
              <a:buNone/>
            </a:pPr>
            <a:r>
              <a:rPr lang="es-CL" sz="2000" dirty="0"/>
              <a:t>Rendimiento (Google </a:t>
            </a:r>
            <a:r>
              <a:rPr lang="es-CL" sz="2000" dirty="0" err="1"/>
              <a:t>Lighthouse</a:t>
            </a:r>
            <a:r>
              <a:rPr lang="es-CL" sz="2000" dirty="0"/>
              <a:t>)</a:t>
            </a:r>
          </a:p>
          <a:p>
            <a:r>
              <a:rPr lang="es-CL" sz="2000" dirty="0"/>
              <a:t>Se obtuvo una puntación Perfecta de 100/100 en Performance</a:t>
            </a:r>
          </a:p>
          <a:p>
            <a:r>
              <a:rPr lang="es-CL" sz="2000" dirty="0"/>
              <a:t>Todas las métricas "Core Web </a:t>
            </a:r>
            <a:r>
              <a:rPr lang="es-CL" sz="2000" dirty="0" err="1"/>
              <a:t>Vitals</a:t>
            </a:r>
            <a:r>
              <a:rPr lang="es-CL" sz="2000" dirty="0"/>
              <a:t>" están en verde</a:t>
            </a:r>
          </a:p>
          <a:p>
            <a:r>
              <a:rPr lang="es-CL" sz="2000" dirty="0"/>
              <a:t>Promedio General: 93.25/100</a:t>
            </a:r>
          </a:p>
          <a:p>
            <a:pPr marL="0" indent="0">
              <a:buNone/>
            </a:pPr>
            <a:br>
              <a:rPr lang="es-CL" dirty="0"/>
            </a:br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78904-74E9-D69A-0F9A-658204E0D068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8680450" y="2449573"/>
            <a:ext cx="6488835" cy="4093813"/>
          </a:xfrm>
        </p:spPr>
        <p:txBody>
          <a:bodyPr/>
          <a:lstStyle/>
          <a:p>
            <a:pPr marL="0" indent="0">
              <a:buNone/>
            </a:pPr>
            <a:r>
              <a:rPr lang="es-CL" sz="2000" dirty="0"/>
              <a:t>Seguridad (OWASP ZAP)</a:t>
            </a:r>
          </a:p>
          <a:p>
            <a:r>
              <a:rPr lang="es-CL" sz="2000" b="1" dirty="0"/>
              <a:t>Resultado Crítico: 0 vulnerabilidades de severidad Alta (High)</a:t>
            </a:r>
            <a:r>
              <a:rPr lang="es-CL" sz="2000" dirty="0"/>
              <a:t>.</a:t>
            </a:r>
          </a:p>
          <a:p>
            <a:r>
              <a:rPr lang="es-CL" sz="2000" dirty="0"/>
              <a:t>Las alertas de severidad Media y Baja (125) fueron analizadas e identificadas como </a:t>
            </a:r>
            <a:r>
              <a:rPr lang="es-CL" sz="2000" b="1" dirty="0"/>
              <a:t>falsos positivos aceptables</a:t>
            </a:r>
            <a:r>
              <a:rPr lang="es-CL" sz="2000" dirty="0"/>
              <a:t>, propios de la arquitectura de </a:t>
            </a:r>
            <a:r>
              <a:rPr lang="es-CL" sz="2000" dirty="0" err="1"/>
              <a:t>Firebase</a:t>
            </a:r>
            <a:r>
              <a:rPr lang="es-CL" sz="2000" dirty="0"/>
              <a:t> y el </a:t>
            </a:r>
            <a:r>
              <a:rPr lang="es-CL" sz="2000" dirty="0" err="1"/>
              <a:t>framework</a:t>
            </a:r>
            <a:r>
              <a:rPr lang="es-CL" sz="2000" dirty="0"/>
              <a:t> Angular </a:t>
            </a:r>
          </a:p>
          <a:p>
            <a:r>
              <a:rPr lang="es-CL" sz="2000" b="1" dirty="0"/>
              <a:t>Estado Final:</a:t>
            </a:r>
            <a:r>
              <a:rPr lang="es-CL" sz="2000" dirty="0"/>
              <a:t> La aplicación se considera </a:t>
            </a:r>
            <a:r>
              <a:rPr lang="es-CL" sz="2000" b="1" dirty="0"/>
              <a:t>APROBADA</a:t>
            </a:r>
            <a:r>
              <a:rPr lang="es-CL" sz="2000" dirty="0"/>
              <a:t> para su paso a producción</a:t>
            </a:r>
          </a:p>
          <a:p>
            <a:pPr marL="0" indent="0">
              <a:buNone/>
            </a:pPr>
            <a:endParaRPr lang="es-CL" dirty="0"/>
          </a:p>
          <a:p>
            <a:endParaRPr lang="es-CL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B24710-77AC-9D9D-3B38-B2FBA81EB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D84C9D-5DD2-0746-74AD-9B58B123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71" y="6310086"/>
            <a:ext cx="4277322" cy="1152686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F6A9075-0A36-0DF8-7E70-F4DB5BB76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6549"/>
              </p:ext>
            </p:extLst>
          </p:nvPr>
        </p:nvGraphicFramePr>
        <p:xfrm>
          <a:off x="9121976" y="6188075"/>
          <a:ext cx="6797473" cy="297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5311">
                  <a:extLst>
                    <a:ext uri="{9D8B030D-6E8A-4147-A177-3AD203B41FA5}">
                      <a16:colId xmlns:a16="http://schemas.microsoft.com/office/drawing/2014/main" val="2220757391"/>
                    </a:ext>
                  </a:extLst>
                </a:gridCol>
                <a:gridCol w="2266081">
                  <a:extLst>
                    <a:ext uri="{9D8B030D-6E8A-4147-A177-3AD203B41FA5}">
                      <a16:colId xmlns:a16="http://schemas.microsoft.com/office/drawing/2014/main" val="4128662471"/>
                    </a:ext>
                  </a:extLst>
                </a:gridCol>
                <a:gridCol w="2266081">
                  <a:extLst>
                    <a:ext uri="{9D8B030D-6E8A-4147-A177-3AD203B41FA5}">
                      <a16:colId xmlns:a16="http://schemas.microsoft.com/office/drawing/2014/main" val="2530233799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Tipo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Cantidad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Severidad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149256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🟠 CSP Issues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7 items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Media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2975378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🟠 Cross-Domain Misconfiguration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CL" sz="1200">
                          <a:effectLst/>
                        </a:rPr>
                        <a:t>118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Media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58292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🟡 Missing Headers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117 (Anti-clickjacking) + 115 (X-Content-Type)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Baja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942562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>
                          <a:effectLst/>
                        </a:rPr>
                        <a:t>🟡 Information Disclosure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46 + 39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Baja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57882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200" dirty="0">
                          <a:effectLst/>
                        </a:rPr>
                        <a:t>🔵 Informacional</a:t>
                      </a:r>
                      <a:endParaRPr lang="es-CL" sz="10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>
                          <a:effectLst/>
                        </a:rPr>
                        <a:t>Varios</a:t>
                      </a:r>
                      <a:endParaRPr lang="es-CL" sz="10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s-ES" sz="1200" dirty="0">
                          <a:effectLst/>
                        </a:rPr>
                        <a:t>Baja</a:t>
                      </a:r>
                      <a:endParaRPr lang="es-CL" sz="10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761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49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6FFE2-5AA1-A4A6-5ACF-BF55CFDD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128732"/>
            <a:ext cx="14175547" cy="2178097"/>
          </a:xfrm>
        </p:spPr>
        <p:txBody>
          <a:bodyPr>
            <a:normAutofit/>
          </a:bodyPr>
          <a:lstStyle/>
          <a:p>
            <a:r>
              <a:rPr lang="en-US" sz="6000" spc="14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</a:t>
            </a:r>
            <a:r>
              <a:rPr lang="en-US" sz="6000" spc="-39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14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</a:t>
            </a:r>
            <a:r>
              <a:rPr lang="en-US" sz="6000" spc="14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6000" spc="8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n-US" sz="6000" spc="4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spc="1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(UI)</a:t>
            </a:r>
            <a:endParaRPr lang="es-CL" sz="6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Multimedia1">
            <a:hlinkClick r:id="" action="ppaction://media"/>
            <a:extLst>
              <a:ext uri="{FF2B5EF4-FFF2-40B4-BE49-F238E27FC236}">
                <a16:creationId xmlns:a16="http://schemas.microsoft.com/office/drawing/2014/main" id="{06E75611-6B0E-6D33-6E29-06148B215B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450" y="1065068"/>
            <a:ext cx="17983200" cy="10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6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4C0AD4-FDFE-E1D7-21BB-26FDEBF7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n-US" spc="-155" dirty="0" err="1">
                <a:solidFill>
                  <a:srgbClr val="92D050"/>
                </a:solidFill>
              </a:rPr>
              <a:t>Conclusión</a:t>
            </a:r>
            <a:endParaRPr lang="es-CL" dirty="0">
              <a:solidFill>
                <a:srgbClr val="92D050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7409B37B-6ED8-564F-1B97-DC38B7B53C8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9079550"/>
              </p:ext>
            </p:extLst>
          </p:nvPr>
        </p:nvGraphicFramePr>
        <p:xfrm>
          <a:off x="2122098" y="3213291"/>
          <a:ext cx="15859901" cy="675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87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2;p2" title="WhatsApp Image 2025-08-31 at 17.10.03_35b8aeae.jpg">
            <a:extLst>
              <a:ext uri="{FF2B5EF4-FFF2-40B4-BE49-F238E27FC236}">
                <a16:creationId xmlns:a16="http://schemas.microsoft.com/office/drawing/2014/main" id="{0EE1A6B2-0B1A-2C76-0A55-92FB49D69E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2250" y="4161175"/>
            <a:ext cx="2057400" cy="283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3;p2" title="e744170d-947b-4f62-aa36-07b1ce8d83db.jfif">
            <a:extLst>
              <a:ext uri="{FF2B5EF4-FFF2-40B4-BE49-F238E27FC236}">
                <a16:creationId xmlns:a16="http://schemas.microsoft.com/office/drawing/2014/main" id="{2EDEC6BB-6297-5F97-46B1-AD28CA82DE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8164" y="4246113"/>
            <a:ext cx="2057400" cy="28171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;p2">
            <a:extLst>
              <a:ext uri="{FF2B5EF4-FFF2-40B4-BE49-F238E27FC236}">
                <a16:creationId xmlns:a16="http://schemas.microsoft.com/office/drawing/2014/main" id="{7E3D413C-EDA6-5545-50AE-5522D3BE5854}"/>
              </a:ext>
            </a:extLst>
          </p:cNvPr>
          <p:cNvSpPr txBox="1"/>
          <p:nvPr/>
        </p:nvSpPr>
        <p:spPr>
          <a:xfrm>
            <a:off x="2010676" y="7083835"/>
            <a:ext cx="6100548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Mayckel Zepeda</a:t>
            </a:r>
            <a:endParaRPr sz="3200" b="0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b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Google Shape;161;p2">
            <a:extLst>
              <a:ext uri="{FF2B5EF4-FFF2-40B4-BE49-F238E27FC236}">
                <a16:creationId xmlns:a16="http://schemas.microsoft.com/office/drawing/2014/main" id="{530DFF44-A85D-D7A9-A635-9784C433DA8C}"/>
              </a:ext>
            </a:extLst>
          </p:cNvPr>
          <p:cNvSpPr txBox="1"/>
          <p:nvPr/>
        </p:nvSpPr>
        <p:spPr>
          <a:xfrm>
            <a:off x="9457277" y="7099710"/>
            <a:ext cx="609917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Sebastián Quezada</a:t>
            </a:r>
            <a:endParaRPr sz="3200" b="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b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E6036D0-84C9-44FA-7671-8A4B75FC8EC3}"/>
              </a:ext>
            </a:extLst>
          </p:cNvPr>
          <p:cNvSpPr txBox="1">
            <a:spLocks/>
          </p:cNvSpPr>
          <p:nvPr/>
        </p:nvSpPr>
        <p:spPr>
          <a:xfrm>
            <a:off x="908050" y="860924"/>
            <a:ext cx="14175547" cy="2178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53923" rtl="0" eaLnBrk="1" latinLnBrk="0" hangingPunct="1">
              <a:spcBef>
                <a:spcPct val="0"/>
              </a:spcBef>
              <a:buNone/>
              <a:defRPr sz="5936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  <a:r>
              <a:rPr lang="en-US" sz="5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Equipo de </a:t>
            </a:r>
            <a:r>
              <a:rPr lang="en-US" sz="50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  <a:endParaRPr lang="en-US"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8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ADC898-C0B5-4781-3EFB-43017047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Contenidos a Desarrollar</a:t>
            </a:r>
            <a:endParaRPr lang="en-US"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8524591D-D550-2BEE-0DDB-5480591A9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746034"/>
              </p:ext>
            </p:extLst>
          </p:nvPr>
        </p:nvGraphicFramePr>
        <p:xfrm>
          <a:off x="2122098" y="3213291"/>
          <a:ext cx="15859901" cy="675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8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157D86-BBBD-624A-5483-07F14A07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098" y="1005275"/>
            <a:ext cx="16815243" cy="1813086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y Contexto</a:t>
            </a:r>
            <a:endParaRPr lang="es-CL"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389405" cy="9343907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364157" y="6618064"/>
            <a:ext cx="739943" cy="4691286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304F43A4-FA25-AA17-6E9B-4492CEAE48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1810648"/>
              </p:ext>
            </p:extLst>
          </p:nvPr>
        </p:nvGraphicFramePr>
        <p:xfrm>
          <a:off x="2122098" y="3213291"/>
          <a:ext cx="15859901" cy="675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70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F337D-B29A-2796-2632-3CCC4CBD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95" y="1005275"/>
            <a:ext cx="14175547" cy="2178097"/>
          </a:xfrm>
        </p:spPr>
        <p:txBody>
          <a:bodyPr>
            <a:normAutofit/>
          </a:bodyPr>
          <a:lstStyle/>
          <a:p>
            <a:r>
              <a:rPr lang="es-CL" sz="5000" spc="100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r>
              <a:rPr lang="es-CL" sz="5000" spc="2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5000" spc="100" dirty="0">
                <a:latin typeface="Arial" panose="020B0604020202020204" pitchFamily="34" charset="0"/>
                <a:cs typeface="Arial" panose="020B0604020202020204" pitchFamily="34" charset="0"/>
              </a:rPr>
              <a:t>Abordada</a:t>
            </a:r>
            <a:endParaRPr lang="es-CL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6CFE4AE-4AC8-25FC-B853-7A44CEB4B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178106"/>
              </p:ext>
            </p:extLst>
          </p:nvPr>
        </p:nvGraphicFramePr>
        <p:xfrm>
          <a:off x="1117767" y="3562969"/>
          <a:ext cx="14174961" cy="640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631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perro con una bolsa térmica en su cabeza">
            <a:extLst>
              <a:ext uri="{FF2B5EF4-FFF2-40B4-BE49-F238E27FC236}">
                <a16:creationId xmlns:a16="http://schemas.microsoft.com/office/drawing/2014/main" id="{D98C1D66-B17E-4B25-C735-AA6E9086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11" r="9575" b="-1"/>
          <a:stretch>
            <a:fillRect/>
          </a:stretch>
        </p:blipFill>
        <p:spPr>
          <a:xfrm>
            <a:off x="7040811" y="-1"/>
            <a:ext cx="13063289" cy="1130935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F778E4-FE14-6DBF-6B4B-42FDC353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93" y="1005275"/>
            <a:ext cx="6350342" cy="2178097"/>
          </a:xfrm>
        </p:spPr>
        <p:txBody>
          <a:bodyPr>
            <a:normAutofit/>
          </a:bodyPr>
          <a:lstStyle/>
          <a:p>
            <a:r>
              <a:rPr lang="en-US" sz="5000" b="1" spc="-9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5000" b="1" spc="-1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br>
              <a:rPr lang="en-US" sz="5000" b="1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L" sz="5000" dirty="0">
              <a:solidFill>
                <a:srgbClr val="92D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106C7C-031C-FA11-9BD7-E5A4F38E2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6895" y="3562971"/>
            <a:ext cx="6350340" cy="6399682"/>
          </a:xfrm>
        </p:spPr>
        <p:txBody>
          <a:bodyPr>
            <a:normAutofit/>
          </a:bodyPr>
          <a:lstStyle/>
          <a:p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Desarrollar una solución tecnológica (aplicación móvil) que facilite la adopción responsable de mascotas, integrando a rescatistas, adoptantes y veterinarias en un ecosistema digital confiable y accesible.</a:t>
            </a:r>
            <a:endParaRPr lang="es-CL" dirty="0"/>
          </a:p>
          <a:p>
            <a:endParaRPr lang="es-C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452408" y="0"/>
            <a:ext cx="2010410" cy="1130935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43955" y="6070922"/>
            <a:ext cx="7854909" cy="523842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39871" y="-13962"/>
            <a:ext cx="4958993" cy="11323312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35675" y="-13962"/>
            <a:ext cx="4268425" cy="11323312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29044" y="5026377"/>
            <a:ext cx="5375056" cy="6282973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92201" y="-13962"/>
            <a:ext cx="4706665" cy="11323312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71551" y="-13962"/>
            <a:ext cx="2127311" cy="11323312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37953" y="-13962"/>
            <a:ext cx="2060909" cy="11323312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02445" y="5919956"/>
            <a:ext cx="2996419" cy="5389394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950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ro con la lengua de fuera&#10;&#10;El contenido generado por IA puede ser incorrecto.">
            <a:extLst>
              <a:ext uri="{FF2B5EF4-FFF2-40B4-BE49-F238E27FC236}">
                <a16:creationId xmlns:a16="http://schemas.microsoft.com/office/drawing/2014/main" id="{2DEA434D-525D-39F1-0ADA-26D9C2AA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8" r="22579"/>
          <a:stretch>
            <a:fillRect/>
          </a:stretch>
        </p:blipFill>
        <p:spPr>
          <a:xfrm>
            <a:off x="7040811" y="-1"/>
            <a:ext cx="13063289" cy="1130935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D86388-BED5-99D5-A4F1-91011A62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93" y="1005275"/>
            <a:ext cx="6350342" cy="21780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1" spc="-9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n-US" sz="5000" b="1" spc="-1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-1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br>
              <a:rPr lang="en-US" sz="5000" b="1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L" sz="5000" dirty="0">
              <a:solidFill>
                <a:srgbClr val="92D05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7D1A2A-7E8C-8AF3-FE5F-49E02C906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6895" y="3562971"/>
            <a:ext cx="6350340" cy="63996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Garantizar la usabilidad y accesibilidad de la solución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Asegurar la gestión diferenciada de usuarios (roles).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Optimizar la administración de información (mascotas, usuarios, registros).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Facilitar la publicación y búsqueda eficiente de mascotas.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>
                <a:latin typeface="Arial" panose="020B0604020202020204" pitchFamily="34" charset="0"/>
                <a:cs typeface="Arial" panose="020B0604020202020204" pitchFamily="34" charset="0"/>
              </a:rPr>
              <a:t>Fortalecer la confianza incorporando a clínicas veterinarias como validadoras.</a:t>
            </a:r>
          </a:p>
          <a:p>
            <a:endParaRPr lang="es-C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452408" y="0"/>
            <a:ext cx="2010410" cy="1130935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43955" y="6070922"/>
            <a:ext cx="7854909" cy="523842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39871" y="-13962"/>
            <a:ext cx="4958993" cy="11323312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35675" y="-13962"/>
            <a:ext cx="4268425" cy="11323312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29044" y="5026377"/>
            <a:ext cx="5375056" cy="6282973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92201" y="-13962"/>
            <a:ext cx="4706665" cy="11323312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71551" y="-13962"/>
            <a:ext cx="2127311" cy="11323312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37953" y="-13962"/>
            <a:ext cx="2060909" cy="11323312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02445" y="5919956"/>
            <a:ext cx="2996419" cy="5389394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107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B073E-D6E0-B567-4151-35E11C05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DE9CD4-0E0A-4129-8689-A89C4E9A6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DB3CA2-FA66-42B9-90EF-394894352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45" name="Straight Connector 12">
              <a:extLst>
                <a:ext uri="{FF2B5EF4-FFF2-40B4-BE49-F238E27FC236}">
                  <a16:creationId xmlns:a16="http://schemas.microsoft.com/office/drawing/2014/main" id="{2C8D0718-07C6-45A2-A743-BC64673C9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3">
              <a:extLst>
                <a:ext uri="{FF2B5EF4-FFF2-40B4-BE49-F238E27FC236}">
                  <a16:creationId xmlns:a16="http://schemas.microsoft.com/office/drawing/2014/main" id="{FAE7BCCE-817C-4933-A587-F1EF87D4B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0E96C1E8-3E07-4AF1-BA61-7FB948F90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B3B592D1-4031-4144-A2DB-B2D8F8C73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5CB28D4-D6D1-4DB7-B557-D5FF65237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F69D97D4-6031-4064-9BBA-2E96839A3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AF978AE-97B1-4224-A562-EBCE373A1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A18250B-41A2-4BA7-9E5C-679CF3AE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8751ECC-5286-4332-9942-2D01B7135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5952A4A6-F619-458C-A026-6E5D6AF15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A2159A-748A-DBB0-5CC6-32A6A216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23" y="857364"/>
            <a:ext cx="14175547" cy="2178097"/>
          </a:xfrm>
        </p:spPr>
        <p:txBody>
          <a:bodyPr>
            <a:normAutofit/>
          </a:bodyPr>
          <a:lstStyle/>
          <a:p>
            <a:r>
              <a:rPr lang="en-US" sz="5000" spc="5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r>
              <a:rPr lang="en-US" sz="5000" spc="13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135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Implementada</a:t>
            </a:r>
            <a:r>
              <a:rPr lang="en-US" sz="5000" spc="13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5000" spc="2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spc="30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endParaRPr lang="en-US" sz="5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61C347A-A089-5EFD-40EE-057BDBC8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97106"/>
              </p:ext>
            </p:extLst>
          </p:nvPr>
        </p:nvGraphicFramePr>
        <p:xfrm>
          <a:off x="1351073" y="1946412"/>
          <a:ext cx="17401953" cy="850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788">
                  <a:extLst>
                    <a:ext uri="{9D8B030D-6E8A-4147-A177-3AD203B41FA5}">
                      <a16:colId xmlns:a16="http://schemas.microsoft.com/office/drawing/2014/main" val="541114940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2144123056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679471485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762686837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1022279559"/>
                    </a:ext>
                  </a:extLst>
                </a:gridCol>
                <a:gridCol w="3052433">
                  <a:extLst>
                    <a:ext uri="{9D8B030D-6E8A-4147-A177-3AD203B41FA5}">
                      <a16:colId xmlns:a16="http://schemas.microsoft.com/office/drawing/2014/main" val="362043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Metodología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Descripción General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Ventajas Principales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Desventajas o Limitaciones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Adecuación al Proyecto </a:t>
                      </a:r>
                      <a:r>
                        <a:rPr lang="es-ES" sz="18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PatitasEnCasApp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73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Scrum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Ágil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Marco ágil basado en iteraciones cortas (sprints), con roles definidos (Product Owner, Scrum Master, Equipo).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Alta adaptabilidad, entregas frecuentes, comunicación constante, transparencia.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Requiere disciplina y compromiso del equipo; puede generar sobrecarga si no se gestiona bien.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Altamente adecuada: ideal para proyectos académicos y equipos pequeños.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285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Kanban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Ágil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Enfocado en la gestión visual de tareas mediante tableros que muestran el flujo de trabajo.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Simplicidad, visualización del progreso, mejora continua.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define roles ni iteraciones; puede perder control de prioridades.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Útil como complemento visual a Scrum, no como metodología principal.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584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Extreme Programming (XP)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Ágil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Centrada en la calidad del código y la colaboración continua entre desarrolladores y clientes.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Fomenta buenas prácticas técnicas, pruebas automáticas y refactorización constante.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Requiere alto nivel técnico y comunicación directa con el cliente.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Parcialmente aplicable; sus prácticas técnicas pueden complementar Scrum.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8851399"/>
                  </a:ext>
                </a:extLst>
              </a:tr>
              <a:tr h="588422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Cascada (</a:t>
                      </a:r>
                      <a:r>
                        <a:rPr lang="es-ES" sz="18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Tradicional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lineal y secuencial donde cada fase (análisis, diseño, desarrollo, pruebas, mantenimiento) se completa antes de pasar a la siguiente.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Claridad en la planificación y documentación; control estricto del proceso.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Muy rígida; no permite cambios en los requisitos; costosa de ajustar.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Poco adecuada: el proyecto requiere flexibilidad y validación iterativa.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86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Espiral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Tradicional / Iterativo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Basado en ciclos de planificación, análisis de riesgos, desarrollo y evaluación. Combina diseño iterativo con gestión de riesgos.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Alta gestión de riesgos y validación temprana.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Compleja de gestionar; requiere experiencia y recursos amplios.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Parcialmente adecuada, pero sobrecargada para un equipo pequeño.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5038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Incremental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Tradicional / Iterativo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sistema se construye en incrementos funcionales, agregando funcionalidades progresivamente.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Entregas tempranas, retroalimentación constante, fácil integración.</a:t>
                      </a:r>
                      <a:endParaRPr lang="es-CL" sz="180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Puede generar inconsistencias si no se controla la arquitectura global.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buNone/>
                      </a:pPr>
                      <a:r>
                        <a:rPr lang="es-E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Aporta valor, pero carece de estructura de roles y seguimiento formal.</a:t>
                      </a:r>
                      <a:endParaRPr lang="es-CL" sz="1800" dirty="0">
                        <a:effectLst/>
                        <a:latin typeface="Bell Gothic Ligh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063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37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3962"/>
            <a:ext cx="20104100" cy="11323312"/>
            <a:chOff x="0" y="-8467"/>
            <a:chExt cx="12192000" cy="686646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5821" y="7509408"/>
            <a:ext cx="13666620" cy="18079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" algn="ctr" defTabSz="457200"/>
            <a:r>
              <a:rPr lang="en-US" sz="5000" kern="1200" spc="5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</a:t>
            </a:r>
            <a:r>
              <a:rPr lang="en-US" sz="5000" kern="1200" spc="5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Asociado</a:t>
            </a:r>
            <a:endParaRPr lang="en-US" sz="5000" kern="1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6A9350-D9EA-B862-6B69-12C741E2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432272"/>
            <a:ext cx="19183615" cy="5898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DD5CF24-1973-405B-B8FC-EFFB4FF61D11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702</TotalTime>
  <Words>1010</Words>
  <Application>Microsoft Office PowerPoint</Application>
  <PresentationFormat>Personalizado</PresentationFormat>
  <Paragraphs>190</Paragraphs>
  <Slides>19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Aptos</vt:lpstr>
      <vt:lpstr>Aptos Slab SemiBold</vt:lpstr>
      <vt:lpstr>Arial</vt:lpstr>
      <vt:lpstr>Arial MT</vt:lpstr>
      <vt:lpstr>Bell Gothic Light</vt:lpstr>
      <vt:lpstr>Trebuchet MS</vt:lpstr>
      <vt:lpstr>Wingdings 3</vt:lpstr>
      <vt:lpstr>Faceta</vt:lpstr>
      <vt:lpstr>PatitasEnCasApp</vt:lpstr>
      <vt:lpstr>Presentación de PowerPoint</vt:lpstr>
      <vt:lpstr>Contenidos a Desarrollar</vt:lpstr>
      <vt:lpstr>Introducción y Contexto</vt:lpstr>
      <vt:lpstr>Problemática Abordada</vt:lpstr>
      <vt:lpstr>Objetivos General </vt:lpstr>
      <vt:lpstr>Objetivos Específicos </vt:lpstr>
      <vt:lpstr>Metodología Implementada: Scrum</vt:lpstr>
      <vt:lpstr>Tiempo Asociado</vt:lpstr>
      <vt:lpstr>Costos RR.HH y RR.FF(CLP)</vt:lpstr>
      <vt:lpstr>Costo Total del Proyecto (CLP)</vt:lpstr>
      <vt:lpstr>Casos de Uso</vt:lpstr>
      <vt:lpstr>Casos de Uso</vt:lpstr>
      <vt:lpstr>Solución Desarrollado: Arquitectura</vt:lpstr>
      <vt:lpstr>Diagrama de Base de Datos</vt:lpstr>
      <vt:lpstr>Pruebas de Funcionamiento y Calidad</vt:lpstr>
      <vt:lpstr>Pruebas de Rendimiento y Seguridad</vt:lpstr>
      <vt:lpstr>Solución Desarrollado: Resultados (UI)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M1yZC</dc:creator>
  <cp:lastModifiedBy>MAYCKEL NICOLAS ISMAEL ZEPEDA CISTERNAS</cp:lastModifiedBy>
  <cp:revision>41</cp:revision>
  <dcterms:created xsi:type="dcterms:W3CDTF">2025-11-13T14:04:57Z</dcterms:created>
  <dcterms:modified xsi:type="dcterms:W3CDTF">2025-12-01T23:14:04Z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2025-11-13T00:00:00Z</vt:filetime>
  </property>
  <property fmtid="{D5CDD505-2E9C-101B-9397-08002B2CF9AE}" pid="3" name="LastSaved">
    <vt:filetime>2025-11-13T00:00:00Z</vt:filetime>
  </property>
</Properties>
</file>